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1" r:id="rId1"/>
  </p:sldMasterIdLst>
  <p:notesMasterIdLst>
    <p:notesMasterId r:id="rId19"/>
  </p:notesMasterIdLst>
  <p:sldIdLst>
    <p:sldId id="265" r:id="rId2"/>
    <p:sldId id="268" r:id="rId3"/>
    <p:sldId id="274" r:id="rId4"/>
    <p:sldId id="267" r:id="rId5"/>
    <p:sldId id="271" r:id="rId6"/>
    <p:sldId id="272" r:id="rId7"/>
    <p:sldId id="273" r:id="rId8"/>
    <p:sldId id="269" r:id="rId9"/>
    <p:sldId id="282" r:id="rId10"/>
    <p:sldId id="270" r:id="rId11"/>
    <p:sldId id="279" r:id="rId12"/>
    <p:sldId id="280" r:id="rId13"/>
    <p:sldId id="281" r:id="rId14"/>
    <p:sldId id="284" r:id="rId15"/>
    <p:sldId id="286" r:id="rId16"/>
    <p:sldId id="263" r:id="rId17"/>
    <p:sldId id="2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co, Brooke Ann" initials="CBA" lastIdx="0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418AB3"/>
    <a:srgbClr val="F2F3F2"/>
    <a:srgbClr val="5E5E5E"/>
    <a:srgbClr val="5AC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9"/>
    <p:restoredTop sz="69780"/>
  </p:normalViewPr>
  <p:slideViewPr>
    <p:cSldViewPr snapToGrid="0" snapToObjects="1">
      <p:cViewPr varScale="1">
        <p:scale>
          <a:sx n="82" d="100"/>
          <a:sy n="82" d="100"/>
        </p:scale>
        <p:origin x="8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FAD9EE-7156-4B88-901A-05D5EE0FCF93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9F0A7B-4538-4A17-821A-DA19A5548456}">
      <dgm:prSet custT="1"/>
      <dgm:spPr/>
      <dgm:t>
        <a:bodyPr/>
        <a:lstStyle/>
        <a:p>
          <a:r>
            <a:rPr lang="en-US" sz="2800" dirty="0" smtClean="0"/>
            <a:t>Scrape Data</a:t>
          </a:r>
          <a:endParaRPr lang="en-US" sz="2800" dirty="0"/>
        </a:p>
      </dgm:t>
    </dgm:pt>
    <dgm:pt modelId="{ADAFF65D-C731-49EC-8706-4CBCDC96FCFD}" type="parTrans" cxnId="{E9D27955-E46A-4281-A1BE-03F608A421D1}">
      <dgm:prSet/>
      <dgm:spPr/>
      <dgm:t>
        <a:bodyPr/>
        <a:lstStyle/>
        <a:p>
          <a:endParaRPr lang="en-US"/>
        </a:p>
      </dgm:t>
    </dgm:pt>
    <dgm:pt modelId="{FF63ADC7-AE5F-4945-A3B3-5014ACF68CB5}" type="sibTrans" cxnId="{E9D27955-E46A-4281-A1BE-03F608A421D1}">
      <dgm:prSet/>
      <dgm:spPr/>
      <dgm:t>
        <a:bodyPr/>
        <a:lstStyle/>
        <a:p>
          <a:endParaRPr lang="en-US"/>
        </a:p>
      </dgm:t>
    </dgm:pt>
    <dgm:pt modelId="{9CE80C1A-FC26-41BB-9FDE-B8E6B6C7BE58}">
      <dgm:prSet custT="1"/>
      <dgm:spPr/>
      <dgm:t>
        <a:bodyPr/>
        <a:lstStyle/>
        <a:p>
          <a:r>
            <a:rPr lang="en-US" sz="2000"/>
            <a:t>G2</a:t>
          </a:r>
        </a:p>
      </dgm:t>
    </dgm:pt>
    <dgm:pt modelId="{C750528F-B566-4792-8C58-868E3B456506}" type="parTrans" cxnId="{2583CC98-66F8-491A-8379-6D04E5125B1B}">
      <dgm:prSet/>
      <dgm:spPr/>
      <dgm:t>
        <a:bodyPr/>
        <a:lstStyle/>
        <a:p>
          <a:endParaRPr lang="en-US"/>
        </a:p>
      </dgm:t>
    </dgm:pt>
    <dgm:pt modelId="{60B218AF-DCB9-42CE-960F-4C7AAB7DD289}" type="sibTrans" cxnId="{2583CC98-66F8-491A-8379-6D04E5125B1B}">
      <dgm:prSet/>
      <dgm:spPr/>
      <dgm:t>
        <a:bodyPr/>
        <a:lstStyle/>
        <a:p>
          <a:endParaRPr lang="en-US"/>
        </a:p>
      </dgm:t>
    </dgm:pt>
    <dgm:pt modelId="{074845B6-0CB0-45AB-9826-8B31EFD29DDB}">
      <dgm:prSet custT="1"/>
      <dgm:spPr/>
      <dgm:t>
        <a:bodyPr/>
        <a:lstStyle/>
        <a:p>
          <a:r>
            <a:rPr lang="en-US" sz="2000" dirty="0" err="1" smtClean="0"/>
            <a:t>Capterra</a:t>
          </a:r>
          <a:endParaRPr lang="en-US" sz="2000" dirty="0"/>
        </a:p>
      </dgm:t>
    </dgm:pt>
    <dgm:pt modelId="{C58CDFBF-EC4B-4EDC-9E2F-4A7FA374BF9C}" type="parTrans" cxnId="{D335E8AB-992E-42C1-87C2-1E9BD59B67E8}">
      <dgm:prSet/>
      <dgm:spPr/>
      <dgm:t>
        <a:bodyPr/>
        <a:lstStyle/>
        <a:p>
          <a:endParaRPr lang="en-US"/>
        </a:p>
      </dgm:t>
    </dgm:pt>
    <dgm:pt modelId="{0E350F72-1BBE-4D1B-AAF0-2AC91A19CF23}" type="sibTrans" cxnId="{D335E8AB-992E-42C1-87C2-1E9BD59B67E8}">
      <dgm:prSet/>
      <dgm:spPr/>
      <dgm:t>
        <a:bodyPr/>
        <a:lstStyle/>
        <a:p>
          <a:endParaRPr lang="en-US"/>
        </a:p>
      </dgm:t>
    </dgm:pt>
    <dgm:pt modelId="{504571A6-E218-44C2-ACCD-4CA8F4217072}">
      <dgm:prSet custT="1"/>
      <dgm:spPr/>
      <dgm:t>
        <a:bodyPr/>
        <a:lstStyle/>
        <a:p>
          <a:r>
            <a:rPr lang="en-US" sz="2800" dirty="0"/>
            <a:t>Clean Data</a:t>
          </a:r>
        </a:p>
      </dgm:t>
    </dgm:pt>
    <dgm:pt modelId="{2EDD2D46-3012-429C-9747-2F2E83EAF51E}" type="parTrans" cxnId="{590EE8C8-F379-483C-B691-5A070A1EE144}">
      <dgm:prSet/>
      <dgm:spPr/>
      <dgm:t>
        <a:bodyPr/>
        <a:lstStyle/>
        <a:p>
          <a:endParaRPr lang="en-US"/>
        </a:p>
      </dgm:t>
    </dgm:pt>
    <dgm:pt modelId="{ED3BF247-1EB9-4F31-9054-9610017221A2}" type="sibTrans" cxnId="{590EE8C8-F379-483C-B691-5A070A1EE144}">
      <dgm:prSet/>
      <dgm:spPr/>
      <dgm:t>
        <a:bodyPr/>
        <a:lstStyle/>
        <a:p>
          <a:endParaRPr lang="en-US"/>
        </a:p>
      </dgm:t>
    </dgm:pt>
    <dgm:pt modelId="{BEFCD7AD-7B38-448D-BCD1-782ACB384585}">
      <dgm:prSet custT="1"/>
      <dgm:spPr/>
      <dgm:t>
        <a:bodyPr/>
        <a:lstStyle/>
        <a:p>
          <a:r>
            <a:rPr lang="en-US" sz="2000"/>
            <a:t>Lower</a:t>
          </a:r>
        </a:p>
      </dgm:t>
    </dgm:pt>
    <dgm:pt modelId="{EDF0406C-0FA3-464D-92FF-37C299C4D298}" type="parTrans" cxnId="{8E60206B-540C-45FA-A40D-C6160A933F09}">
      <dgm:prSet/>
      <dgm:spPr/>
      <dgm:t>
        <a:bodyPr/>
        <a:lstStyle/>
        <a:p>
          <a:endParaRPr lang="en-US"/>
        </a:p>
      </dgm:t>
    </dgm:pt>
    <dgm:pt modelId="{59005096-242D-4E79-9303-47E6EEED9AAF}" type="sibTrans" cxnId="{8E60206B-540C-45FA-A40D-C6160A933F09}">
      <dgm:prSet/>
      <dgm:spPr/>
      <dgm:t>
        <a:bodyPr/>
        <a:lstStyle/>
        <a:p>
          <a:endParaRPr lang="en-US"/>
        </a:p>
      </dgm:t>
    </dgm:pt>
    <dgm:pt modelId="{EAA5AF27-835F-4638-A6FF-68C42EA38310}">
      <dgm:prSet custT="1"/>
      <dgm:spPr/>
      <dgm:t>
        <a:bodyPr/>
        <a:lstStyle/>
        <a:p>
          <a:r>
            <a:rPr lang="en-US" sz="2000" dirty="0"/>
            <a:t>Expand contractions</a:t>
          </a:r>
        </a:p>
      </dgm:t>
    </dgm:pt>
    <dgm:pt modelId="{6720DEAB-F5C8-4353-A7D3-A4A3CF4262C4}" type="parTrans" cxnId="{013826A5-3D4C-4A55-A396-B4ABAFF74220}">
      <dgm:prSet/>
      <dgm:spPr/>
      <dgm:t>
        <a:bodyPr/>
        <a:lstStyle/>
        <a:p>
          <a:endParaRPr lang="en-US"/>
        </a:p>
      </dgm:t>
    </dgm:pt>
    <dgm:pt modelId="{728173F2-8BBA-4E41-965E-1788EFF975FF}" type="sibTrans" cxnId="{013826A5-3D4C-4A55-A396-B4ABAFF74220}">
      <dgm:prSet/>
      <dgm:spPr/>
      <dgm:t>
        <a:bodyPr/>
        <a:lstStyle/>
        <a:p>
          <a:endParaRPr lang="en-US"/>
        </a:p>
      </dgm:t>
    </dgm:pt>
    <dgm:pt modelId="{60E79D7C-FFFC-4D27-B9AE-7B4930877363}">
      <dgm:prSet custT="1"/>
      <dgm:spPr/>
      <dgm:t>
        <a:bodyPr/>
        <a:lstStyle/>
        <a:p>
          <a:r>
            <a:rPr lang="en-US" sz="2000" dirty="0"/>
            <a:t>Spell check</a:t>
          </a:r>
        </a:p>
      </dgm:t>
    </dgm:pt>
    <dgm:pt modelId="{3C974698-EEE0-4496-BEEA-57F061673B8C}" type="parTrans" cxnId="{9F7CBA9E-90C4-4F8F-9308-79997B953163}">
      <dgm:prSet/>
      <dgm:spPr/>
      <dgm:t>
        <a:bodyPr/>
        <a:lstStyle/>
        <a:p>
          <a:endParaRPr lang="en-US"/>
        </a:p>
      </dgm:t>
    </dgm:pt>
    <dgm:pt modelId="{CF80C360-BE89-4F8B-9266-D1989B302160}" type="sibTrans" cxnId="{9F7CBA9E-90C4-4F8F-9308-79997B953163}">
      <dgm:prSet/>
      <dgm:spPr/>
      <dgm:t>
        <a:bodyPr/>
        <a:lstStyle/>
        <a:p>
          <a:endParaRPr lang="en-US"/>
        </a:p>
      </dgm:t>
    </dgm:pt>
    <dgm:pt modelId="{6A8A7BA8-6185-434F-BCB2-9A15F7887A85}">
      <dgm:prSet custT="1"/>
      <dgm:spPr/>
      <dgm:t>
        <a:bodyPr/>
        <a:lstStyle/>
        <a:p>
          <a:r>
            <a:rPr lang="en-US" sz="2000" dirty="0"/>
            <a:t>Stemming</a:t>
          </a:r>
        </a:p>
      </dgm:t>
    </dgm:pt>
    <dgm:pt modelId="{AAB49406-6FA8-4825-8453-4982931A5D65}" type="parTrans" cxnId="{B81D5BE7-25A3-4E02-BCCF-B78F8C9965C0}">
      <dgm:prSet/>
      <dgm:spPr/>
      <dgm:t>
        <a:bodyPr/>
        <a:lstStyle/>
        <a:p>
          <a:endParaRPr lang="en-US"/>
        </a:p>
      </dgm:t>
    </dgm:pt>
    <dgm:pt modelId="{1D851BA6-03AA-4246-A30A-3468B4D7C461}" type="sibTrans" cxnId="{B81D5BE7-25A3-4E02-BCCF-B78F8C9965C0}">
      <dgm:prSet/>
      <dgm:spPr/>
      <dgm:t>
        <a:bodyPr/>
        <a:lstStyle/>
        <a:p>
          <a:endParaRPr lang="en-US"/>
        </a:p>
      </dgm:t>
    </dgm:pt>
    <dgm:pt modelId="{2A01EB2B-4562-4554-B8BC-44A8541D7586}">
      <dgm:prSet custT="1"/>
      <dgm:spPr/>
      <dgm:t>
        <a:bodyPr/>
        <a:lstStyle/>
        <a:p>
          <a:r>
            <a:rPr lang="en-US" sz="2000" dirty="0"/>
            <a:t>Lemmatization</a:t>
          </a:r>
        </a:p>
      </dgm:t>
    </dgm:pt>
    <dgm:pt modelId="{ED5FF583-8F49-4261-B9F7-2365D96BDC25}" type="parTrans" cxnId="{1AF12BB9-3B77-48D7-AD69-1C430F1C4AFF}">
      <dgm:prSet/>
      <dgm:spPr/>
      <dgm:t>
        <a:bodyPr/>
        <a:lstStyle/>
        <a:p>
          <a:endParaRPr lang="en-US"/>
        </a:p>
      </dgm:t>
    </dgm:pt>
    <dgm:pt modelId="{0EE370D2-FE26-4FC5-9750-8FD64278CE5B}" type="sibTrans" cxnId="{1AF12BB9-3B77-48D7-AD69-1C430F1C4AFF}">
      <dgm:prSet/>
      <dgm:spPr/>
      <dgm:t>
        <a:bodyPr/>
        <a:lstStyle/>
        <a:p>
          <a:endParaRPr lang="en-US"/>
        </a:p>
      </dgm:t>
    </dgm:pt>
    <dgm:pt modelId="{60D3736A-5B38-854A-B976-18CE0BB19327}" type="pres">
      <dgm:prSet presAssocID="{74FAD9EE-7156-4B88-901A-05D5EE0FCF9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5B9183-9EA8-834D-A175-37D621B1D78A}" type="pres">
      <dgm:prSet presAssocID="{EB9F0A7B-4538-4A17-821A-DA19A5548456}" presName="parentLin" presStyleCnt="0"/>
      <dgm:spPr/>
    </dgm:pt>
    <dgm:pt modelId="{4DAE0379-3894-5749-A405-F4C84856A4FC}" type="pres">
      <dgm:prSet presAssocID="{EB9F0A7B-4538-4A17-821A-DA19A5548456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D84374F-3F8D-6B46-B8EC-1670F0F46398}" type="pres">
      <dgm:prSet presAssocID="{EB9F0A7B-4538-4A17-821A-DA19A554845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C7E76-43E7-934E-81CE-B75D240556C6}" type="pres">
      <dgm:prSet presAssocID="{EB9F0A7B-4538-4A17-821A-DA19A5548456}" presName="negativeSpace" presStyleCnt="0"/>
      <dgm:spPr/>
    </dgm:pt>
    <dgm:pt modelId="{22733291-DBAD-9747-A1D4-B666C5A054E2}" type="pres">
      <dgm:prSet presAssocID="{EB9F0A7B-4538-4A17-821A-DA19A5548456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5BA7C-2A0B-F449-BB8F-7E6F61EF9CF5}" type="pres">
      <dgm:prSet presAssocID="{FF63ADC7-AE5F-4945-A3B3-5014ACF68CB5}" presName="spaceBetweenRectangles" presStyleCnt="0"/>
      <dgm:spPr/>
    </dgm:pt>
    <dgm:pt modelId="{E7623E35-2B41-8644-877D-632222DBAAE2}" type="pres">
      <dgm:prSet presAssocID="{504571A6-E218-44C2-ACCD-4CA8F4217072}" presName="parentLin" presStyleCnt="0"/>
      <dgm:spPr/>
    </dgm:pt>
    <dgm:pt modelId="{BB736C2D-F679-6949-9808-DD0E3218AA05}" type="pres">
      <dgm:prSet presAssocID="{504571A6-E218-44C2-ACCD-4CA8F421707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EBF21550-D760-CA44-B77B-FF079F7F146A}" type="pres">
      <dgm:prSet presAssocID="{504571A6-E218-44C2-ACCD-4CA8F421707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8F32B-F6AB-9E47-96E5-5F96D0CDC896}" type="pres">
      <dgm:prSet presAssocID="{504571A6-E218-44C2-ACCD-4CA8F4217072}" presName="negativeSpace" presStyleCnt="0"/>
      <dgm:spPr/>
    </dgm:pt>
    <dgm:pt modelId="{493D94B7-146E-F44E-8E1D-CC803EE3E318}" type="pres">
      <dgm:prSet presAssocID="{504571A6-E218-44C2-ACCD-4CA8F421707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3826A5-3D4C-4A55-A396-B4ABAFF74220}" srcId="{504571A6-E218-44C2-ACCD-4CA8F4217072}" destId="{EAA5AF27-835F-4638-A6FF-68C42EA38310}" srcOrd="1" destOrd="0" parTransId="{6720DEAB-F5C8-4353-A7D3-A4A3CF4262C4}" sibTransId="{728173F2-8BBA-4E41-965E-1788EFF975FF}"/>
    <dgm:cxn modelId="{C745CD8B-8464-2C44-96FA-1F4B7E6391E2}" type="presOf" srcId="{EB9F0A7B-4538-4A17-821A-DA19A5548456}" destId="{4DAE0379-3894-5749-A405-F4C84856A4FC}" srcOrd="0" destOrd="0" presId="urn:microsoft.com/office/officeart/2005/8/layout/list1"/>
    <dgm:cxn modelId="{AA3C23D0-649F-6E4D-8D8D-9051728E21ED}" type="presOf" srcId="{2A01EB2B-4562-4554-B8BC-44A8541D7586}" destId="{493D94B7-146E-F44E-8E1D-CC803EE3E318}" srcOrd="0" destOrd="4" presId="urn:microsoft.com/office/officeart/2005/8/layout/list1"/>
    <dgm:cxn modelId="{2673B32B-B7CF-1849-AECE-02FF90FDD8A0}" type="presOf" srcId="{74FAD9EE-7156-4B88-901A-05D5EE0FCF93}" destId="{60D3736A-5B38-854A-B976-18CE0BB19327}" srcOrd="0" destOrd="0" presId="urn:microsoft.com/office/officeart/2005/8/layout/list1"/>
    <dgm:cxn modelId="{2583CC98-66F8-491A-8379-6D04E5125B1B}" srcId="{EB9F0A7B-4538-4A17-821A-DA19A5548456}" destId="{9CE80C1A-FC26-41BB-9FDE-B8E6B6C7BE58}" srcOrd="0" destOrd="0" parTransId="{C750528F-B566-4792-8C58-868E3B456506}" sibTransId="{60B218AF-DCB9-42CE-960F-4C7AAB7DD289}"/>
    <dgm:cxn modelId="{4EE303A8-CC07-7249-8B3F-E1547989029B}" type="presOf" srcId="{EB9F0A7B-4538-4A17-821A-DA19A5548456}" destId="{0D84374F-3F8D-6B46-B8EC-1670F0F46398}" srcOrd="1" destOrd="0" presId="urn:microsoft.com/office/officeart/2005/8/layout/list1"/>
    <dgm:cxn modelId="{324D5F2C-DFDE-8340-AF9F-39BFBBCCE68D}" type="presOf" srcId="{9CE80C1A-FC26-41BB-9FDE-B8E6B6C7BE58}" destId="{22733291-DBAD-9747-A1D4-B666C5A054E2}" srcOrd="0" destOrd="0" presId="urn:microsoft.com/office/officeart/2005/8/layout/list1"/>
    <dgm:cxn modelId="{79D92F80-4D5E-694F-A6A4-17DB5046A3F7}" type="presOf" srcId="{6A8A7BA8-6185-434F-BCB2-9A15F7887A85}" destId="{493D94B7-146E-F44E-8E1D-CC803EE3E318}" srcOrd="0" destOrd="3" presId="urn:microsoft.com/office/officeart/2005/8/layout/list1"/>
    <dgm:cxn modelId="{8E60206B-540C-45FA-A40D-C6160A933F09}" srcId="{504571A6-E218-44C2-ACCD-4CA8F4217072}" destId="{BEFCD7AD-7B38-448D-BCD1-782ACB384585}" srcOrd="0" destOrd="0" parTransId="{EDF0406C-0FA3-464D-92FF-37C299C4D298}" sibTransId="{59005096-242D-4E79-9303-47E6EEED9AAF}"/>
    <dgm:cxn modelId="{E9D27955-E46A-4281-A1BE-03F608A421D1}" srcId="{74FAD9EE-7156-4B88-901A-05D5EE0FCF93}" destId="{EB9F0A7B-4538-4A17-821A-DA19A5548456}" srcOrd="0" destOrd="0" parTransId="{ADAFF65D-C731-49EC-8706-4CBCDC96FCFD}" sibTransId="{FF63ADC7-AE5F-4945-A3B3-5014ACF68CB5}"/>
    <dgm:cxn modelId="{B81D5BE7-25A3-4E02-BCCF-B78F8C9965C0}" srcId="{504571A6-E218-44C2-ACCD-4CA8F4217072}" destId="{6A8A7BA8-6185-434F-BCB2-9A15F7887A85}" srcOrd="3" destOrd="0" parTransId="{AAB49406-6FA8-4825-8453-4982931A5D65}" sibTransId="{1D851BA6-03AA-4246-A30A-3468B4D7C461}"/>
    <dgm:cxn modelId="{590EE8C8-F379-483C-B691-5A070A1EE144}" srcId="{74FAD9EE-7156-4B88-901A-05D5EE0FCF93}" destId="{504571A6-E218-44C2-ACCD-4CA8F4217072}" srcOrd="1" destOrd="0" parTransId="{2EDD2D46-3012-429C-9747-2F2E83EAF51E}" sibTransId="{ED3BF247-1EB9-4F31-9054-9610017221A2}"/>
    <dgm:cxn modelId="{91C826A6-2163-B347-8B28-E476FFF23916}" type="presOf" srcId="{504571A6-E218-44C2-ACCD-4CA8F4217072}" destId="{BB736C2D-F679-6949-9808-DD0E3218AA05}" srcOrd="0" destOrd="0" presId="urn:microsoft.com/office/officeart/2005/8/layout/list1"/>
    <dgm:cxn modelId="{3A7353CA-6B99-124E-A142-7E63067C4422}" type="presOf" srcId="{BEFCD7AD-7B38-448D-BCD1-782ACB384585}" destId="{493D94B7-146E-F44E-8E1D-CC803EE3E318}" srcOrd="0" destOrd="0" presId="urn:microsoft.com/office/officeart/2005/8/layout/list1"/>
    <dgm:cxn modelId="{AD9A26E9-1DE3-EB43-B8A2-0B1C40384BB8}" type="presOf" srcId="{60E79D7C-FFFC-4D27-B9AE-7B4930877363}" destId="{493D94B7-146E-F44E-8E1D-CC803EE3E318}" srcOrd="0" destOrd="2" presId="urn:microsoft.com/office/officeart/2005/8/layout/list1"/>
    <dgm:cxn modelId="{557351F6-7861-0F4E-B71A-DF6E94D84EF7}" type="presOf" srcId="{EAA5AF27-835F-4638-A6FF-68C42EA38310}" destId="{493D94B7-146E-F44E-8E1D-CC803EE3E318}" srcOrd="0" destOrd="1" presId="urn:microsoft.com/office/officeart/2005/8/layout/list1"/>
    <dgm:cxn modelId="{D335E8AB-992E-42C1-87C2-1E9BD59B67E8}" srcId="{EB9F0A7B-4538-4A17-821A-DA19A5548456}" destId="{074845B6-0CB0-45AB-9826-8B31EFD29DDB}" srcOrd="1" destOrd="0" parTransId="{C58CDFBF-EC4B-4EDC-9E2F-4A7FA374BF9C}" sibTransId="{0E350F72-1BBE-4D1B-AAF0-2AC91A19CF23}"/>
    <dgm:cxn modelId="{1AF12BB9-3B77-48D7-AD69-1C430F1C4AFF}" srcId="{504571A6-E218-44C2-ACCD-4CA8F4217072}" destId="{2A01EB2B-4562-4554-B8BC-44A8541D7586}" srcOrd="4" destOrd="0" parTransId="{ED5FF583-8F49-4261-B9F7-2365D96BDC25}" sibTransId="{0EE370D2-FE26-4FC5-9750-8FD64278CE5B}"/>
    <dgm:cxn modelId="{B6665662-2C55-2447-A7BE-51CCA32A5C73}" type="presOf" srcId="{074845B6-0CB0-45AB-9826-8B31EFD29DDB}" destId="{22733291-DBAD-9747-A1D4-B666C5A054E2}" srcOrd="0" destOrd="1" presId="urn:microsoft.com/office/officeart/2005/8/layout/list1"/>
    <dgm:cxn modelId="{BEC925E5-9A65-A446-9BBC-EDFB3CE15972}" type="presOf" srcId="{504571A6-E218-44C2-ACCD-4CA8F4217072}" destId="{EBF21550-D760-CA44-B77B-FF079F7F146A}" srcOrd="1" destOrd="0" presId="urn:microsoft.com/office/officeart/2005/8/layout/list1"/>
    <dgm:cxn modelId="{9F7CBA9E-90C4-4F8F-9308-79997B953163}" srcId="{504571A6-E218-44C2-ACCD-4CA8F4217072}" destId="{60E79D7C-FFFC-4D27-B9AE-7B4930877363}" srcOrd="2" destOrd="0" parTransId="{3C974698-EEE0-4496-BEEA-57F061673B8C}" sibTransId="{CF80C360-BE89-4F8B-9266-D1989B302160}"/>
    <dgm:cxn modelId="{462C4FF0-3C9F-C741-8026-E469E8A6F8B6}" type="presParOf" srcId="{60D3736A-5B38-854A-B976-18CE0BB19327}" destId="{A35B9183-9EA8-834D-A175-37D621B1D78A}" srcOrd="0" destOrd="0" presId="urn:microsoft.com/office/officeart/2005/8/layout/list1"/>
    <dgm:cxn modelId="{3B420B30-882F-274C-A61C-FAA95F73F854}" type="presParOf" srcId="{A35B9183-9EA8-834D-A175-37D621B1D78A}" destId="{4DAE0379-3894-5749-A405-F4C84856A4FC}" srcOrd="0" destOrd="0" presId="urn:microsoft.com/office/officeart/2005/8/layout/list1"/>
    <dgm:cxn modelId="{F7CFF2B6-B514-4048-9127-6ED740CC777A}" type="presParOf" srcId="{A35B9183-9EA8-834D-A175-37D621B1D78A}" destId="{0D84374F-3F8D-6B46-B8EC-1670F0F46398}" srcOrd="1" destOrd="0" presId="urn:microsoft.com/office/officeart/2005/8/layout/list1"/>
    <dgm:cxn modelId="{EAA94B6B-9712-144C-A0D5-E21DF2F88C88}" type="presParOf" srcId="{60D3736A-5B38-854A-B976-18CE0BB19327}" destId="{AE7C7E76-43E7-934E-81CE-B75D240556C6}" srcOrd="1" destOrd="0" presId="urn:microsoft.com/office/officeart/2005/8/layout/list1"/>
    <dgm:cxn modelId="{CC7C2444-3371-A148-BC0B-BAD3638304A8}" type="presParOf" srcId="{60D3736A-5B38-854A-B976-18CE0BB19327}" destId="{22733291-DBAD-9747-A1D4-B666C5A054E2}" srcOrd="2" destOrd="0" presId="urn:microsoft.com/office/officeart/2005/8/layout/list1"/>
    <dgm:cxn modelId="{E0160F74-4882-4A42-B4F2-65870FE9598B}" type="presParOf" srcId="{60D3736A-5B38-854A-B976-18CE0BB19327}" destId="{EE05BA7C-2A0B-F449-BB8F-7E6F61EF9CF5}" srcOrd="3" destOrd="0" presId="urn:microsoft.com/office/officeart/2005/8/layout/list1"/>
    <dgm:cxn modelId="{4D867484-E1F7-0E43-B606-CFFE4FF0B235}" type="presParOf" srcId="{60D3736A-5B38-854A-B976-18CE0BB19327}" destId="{E7623E35-2B41-8644-877D-632222DBAAE2}" srcOrd="4" destOrd="0" presId="urn:microsoft.com/office/officeart/2005/8/layout/list1"/>
    <dgm:cxn modelId="{490075BF-BB4B-1A4B-9BBD-D9E0111685F3}" type="presParOf" srcId="{E7623E35-2B41-8644-877D-632222DBAAE2}" destId="{BB736C2D-F679-6949-9808-DD0E3218AA05}" srcOrd="0" destOrd="0" presId="urn:microsoft.com/office/officeart/2005/8/layout/list1"/>
    <dgm:cxn modelId="{29E9A1A2-71DD-5346-9FD8-DC78752027A5}" type="presParOf" srcId="{E7623E35-2B41-8644-877D-632222DBAAE2}" destId="{EBF21550-D760-CA44-B77B-FF079F7F146A}" srcOrd="1" destOrd="0" presId="urn:microsoft.com/office/officeart/2005/8/layout/list1"/>
    <dgm:cxn modelId="{737C8CAF-261A-8C40-A579-FF1FCA032896}" type="presParOf" srcId="{60D3736A-5B38-854A-B976-18CE0BB19327}" destId="{D658F32B-F6AB-9E47-96E5-5F96D0CDC896}" srcOrd="5" destOrd="0" presId="urn:microsoft.com/office/officeart/2005/8/layout/list1"/>
    <dgm:cxn modelId="{7E80F64D-3DA1-4D49-AA1C-D8F170737037}" type="presParOf" srcId="{60D3736A-5B38-854A-B976-18CE0BB19327}" destId="{493D94B7-146E-F44E-8E1D-CC803EE3E31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FAD9EE-7156-4B88-901A-05D5EE0FCF93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9F0A7B-4538-4A17-821A-DA19A5548456}">
      <dgm:prSet custT="1"/>
      <dgm:spPr/>
      <dgm:t>
        <a:bodyPr/>
        <a:lstStyle/>
        <a:p>
          <a:r>
            <a:rPr lang="en-US" sz="2800" dirty="0"/>
            <a:t>Scrape Data</a:t>
          </a:r>
        </a:p>
      </dgm:t>
    </dgm:pt>
    <dgm:pt modelId="{ADAFF65D-C731-49EC-8706-4CBCDC96FCFD}" type="parTrans" cxnId="{E9D27955-E46A-4281-A1BE-03F608A421D1}">
      <dgm:prSet/>
      <dgm:spPr/>
      <dgm:t>
        <a:bodyPr/>
        <a:lstStyle/>
        <a:p>
          <a:endParaRPr lang="en-US"/>
        </a:p>
      </dgm:t>
    </dgm:pt>
    <dgm:pt modelId="{FF63ADC7-AE5F-4945-A3B3-5014ACF68CB5}" type="sibTrans" cxnId="{E9D27955-E46A-4281-A1BE-03F608A421D1}">
      <dgm:prSet/>
      <dgm:spPr/>
      <dgm:t>
        <a:bodyPr/>
        <a:lstStyle/>
        <a:p>
          <a:endParaRPr lang="en-US"/>
        </a:p>
      </dgm:t>
    </dgm:pt>
    <dgm:pt modelId="{9CE80C1A-FC26-41BB-9FDE-B8E6B6C7BE58}">
      <dgm:prSet custT="1"/>
      <dgm:spPr/>
      <dgm:t>
        <a:bodyPr/>
        <a:lstStyle/>
        <a:p>
          <a:r>
            <a:rPr lang="en-US" sz="2000" dirty="0"/>
            <a:t>G2</a:t>
          </a:r>
        </a:p>
      </dgm:t>
    </dgm:pt>
    <dgm:pt modelId="{C750528F-B566-4792-8C58-868E3B456506}" type="parTrans" cxnId="{2583CC98-66F8-491A-8379-6D04E5125B1B}">
      <dgm:prSet/>
      <dgm:spPr/>
      <dgm:t>
        <a:bodyPr/>
        <a:lstStyle/>
        <a:p>
          <a:endParaRPr lang="en-US"/>
        </a:p>
      </dgm:t>
    </dgm:pt>
    <dgm:pt modelId="{60B218AF-DCB9-42CE-960F-4C7AAB7DD289}" type="sibTrans" cxnId="{2583CC98-66F8-491A-8379-6D04E5125B1B}">
      <dgm:prSet/>
      <dgm:spPr/>
      <dgm:t>
        <a:bodyPr/>
        <a:lstStyle/>
        <a:p>
          <a:endParaRPr lang="en-US"/>
        </a:p>
      </dgm:t>
    </dgm:pt>
    <dgm:pt modelId="{074845B6-0CB0-45AB-9826-8B31EFD29DDB}">
      <dgm:prSet custT="1"/>
      <dgm:spPr/>
      <dgm:t>
        <a:bodyPr/>
        <a:lstStyle/>
        <a:p>
          <a:r>
            <a:rPr lang="en-US" sz="2000" dirty="0" err="1" smtClean="0"/>
            <a:t>Capterra</a:t>
          </a:r>
          <a:endParaRPr lang="en-US" sz="2000" dirty="0"/>
        </a:p>
      </dgm:t>
    </dgm:pt>
    <dgm:pt modelId="{C58CDFBF-EC4B-4EDC-9E2F-4A7FA374BF9C}" type="parTrans" cxnId="{D335E8AB-992E-42C1-87C2-1E9BD59B67E8}">
      <dgm:prSet/>
      <dgm:spPr/>
      <dgm:t>
        <a:bodyPr/>
        <a:lstStyle/>
        <a:p>
          <a:endParaRPr lang="en-US"/>
        </a:p>
      </dgm:t>
    </dgm:pt>
    <dgm:pt modelId="{0E350F72-1BBE-4D1B-AAF0-2AC91A19CF23}" type="sibTrans" cxnId="{D335E8AB-992E-42C1-87C2-1E9BD59B67E8}">
      <dgm:prSet/>
      <dgm:spPr/>
      <dgm:t>
        <a:bodyPr/>
        <a:lstStyle/>
        <a:p>
          <a:endParaRPr lang="en-US"/>
        </a:p>
      </dgm:t>
    </dgm:pt>
    <dgm:pt modelId="{504571A6-E218-44C2-ACCD-4CA8F4217072}">
      <dgm:prSet custT="1"/>
      <dgm:spPr/>
      <dgm:t>
        <a:bodyPr/>
        <a:lstStyle/>
        <a:p>
          <a:r>
            <a:rPr lang="en-US" sz="2800" dirty="0"/>
            <a:t>Clean Data</a:t>
          </a:r>
        </a:p>
      </dgm:t>
    </dgm:pt>
    <dgm:pt modelId="{2EDD2D46-3012-429C-9747-2F2E83EAF51E}" type="parTrans" cxnId="{590EE8C8-F379-483C-B691-5A070A1EE144}">
      <dgm:prSet/>
      <dgm:spPr/>
      <dgm:t>
        <a:bodyPr/>
        <a:lstStyle/>
        <a:p>
          <a:endParaRPr lang="en-US"/>
        </a:p>
      </dgm:t>
    </dgm:pt>
    <dgm:pt modelId="{ED3BF247-1EB9-4F31-9054-9610017221A2}" type="sibTrans" cxnId="{590EE8C8-F379-483C-B691-5A070A1EE144}">
      <dgm:prSet/>
      <dgm:spPr/>
      <dgm:t>
        <a:bodyPr/>
        <a:lstStyle/>
        <a:p>
          <a:endParaRPr lang="en-US"/>
        </a:p>
      </dgm:t>
    </dgm:pt>
    <dgm:pt modelId="{BEFCD7AD-7B38-448D-BCD1-782ACB384585}">
      <dgm:prSet custT="1"/>
      <dgm:spPr/>
      <dgm:t>
        <a:bodyPr/>
        <a:lstStyle/>
        <a:p>
          <a:r>
            <a:rPr lang="en-US" sz="2000" dirty="0"/>
            <a:t>Lower</a:t>
          </a:r>
        </a:p>
      </dgm:t>
    </dgm:pt>
    <dgm:pt modelId="{EDF0406C-0FA3-464D-92FF-37C299C4D298}" type="parTrans" cxnId="{8E60206B-540C-45FA-A40D-C6160A933F09}">
      <dgm:prSet/>
      <dgm:spPr/>
      <dgm:t>
        <a:bodyPr/>
        <a:lstStyle/>
        <a:p>
          <a:endParaRPr lang="en-US"/>
        </a:p>
      </dgm:t>
    </dgm:pt>
    <dgm:pt modelId="{59005096-242D-4E79-9303-47E6EEED9AAF}" type="sibTrans" cxnId="{8E60206B-540C-45FA-A40D-C6160A933F09}">
      <dgm:prSet/>
      <dgm:spPr/>
      <dgm:t>
        <a:bodyPr/>
        <a:lstStyle/>
        <a:p>
          <a:endParaRPr lang="en-US"/>
        </a:p>
      </dgm:t>
    </dgm:pt>
    <dgm:pt modelId="{EAA5AF27-835F-4638-A6FF-68C42EA38310}">
      <dgm:prSet custT="1"/>
      <dgm:spPr/>
      <dgm:t>
        <a:bodyPr/>
        <a:lstStyle/>
        <a:p>
          <a:r>
            <a:rPr lang="en-US" sz="2000" dirty="0"/>
            <a:t>Expand contractions</a:t>
          </a:r>
        </a:p>
      </dgm:t>
    </dgm:pt>
    <dgm:pt modelId="{6720DEAB-F5C8-4353-A7D3-A4A3CF4262C4}" type="parTrans" cxnId="{013826A5-3D4C-4A55-A396-B4ABAFF74220}">
      <dgm:prSet/>
      <dgm:spPr/>
      <dgm:t>
        <a:bodyPr/>
        <a:lstStyle/>
        <a:p>
          <a:endParaRPr lang="en-US"/>
        </a:p>
      </dgm:t>
    </dgm:pt>
    <dgm:pt modelId="{728173F2-8BBA-4E41-965E-1788EFF975FF}" type="sibTrans" cxnId="{013826A5-3D4C-4A55-A396-B4ABAFF74220}">
      <dgm:prSet/>
      <dgm:spPr/>
      <dgm:t>
        <a:bodyPr/>
        <a:lstStyle/>
        <a:p>
          <a:endParaRPr lang="en-US"/>
        </a:p>
      </dgm:t>
    </dgm:pt>
    <dgm:pt modelId="{60E79D7C-FFFC-4D27-B9AE-7B4930877363}">
      <dgm:prSet custT="1"/>
      <dgm:spPr/>
      <dgm:t>
        <a:bodyPr/>
        <a:lstStyle/>
        <a:p>
          <a:r>
            <a:rPr lang="en-US" sz="2000" dirty="0"/>
            <a:t>Spell check</a:t>
          </a:r>
        </a:p>
      </dgm:t>
    </dgm:pt>
    <dgm:pt modelId="{3C974698-EEE0-4496-BEEA-57F061673B8C}" type="parTrans" cxnId="{9F7CBA9E-90C4-4F8F-9308-79997B953163}">
      <dgm:prSet/>
      <dgm:spPr/>
      <dgm:t>
        <a:bodyPr/>
        <a:lstStyle/>
        <a:p>
          <a:endParaRPr lang="en-US"/>
        </a:p>
      </dgm:t>
    </dgm:pt>
    <dgm:pt modelId="{CF80C360-BE89-4F8B-9266-D1989B302160}" type="sibTrans" cxnId="{9F7CBA9E-90C4-4F8F-9308-79997B953163}">
      <dgm:prSet/>
      <dgm:spPr/>
      <dgm:t>
        <a:bodyPr/>
        <a:lstStyle/>
        <a:p>
          <a:endParaRPr lang="en-US"/>
        </a:p>
      </dgm:t>
    </dgm:pt>
    <dgm:pt modelId="{6A8A7BA8-6185-434F-BCB2-9A15F7887A85}">
      <dgm:prSet custT="1"/>
      <dgm:spPr/>
      <dgm:t>
        <a:bodyPr/>
        <a:lstStyle/>
        <a:p>
          <a:r>
            <a:rPr lang="en-US" sz="2000" dirty="0"/>
            <a:t>Stemming</a:t>
          </a:r>
        </a:p>
      </dgm:t>
    </dgm:pt>
    <dgm:pt modelId="{AAB49406-6FA8-4825-8453-4982931A5D65}" type="parTrans" cxnId="{B81D5BE7-25A3-4E02-BCCF-B78F8C9965C0}">
      <dgm:prSet/>
      <dgm:spPr/>
      <dgm:t>
        <a:bodyPr/>
        <a:lstStyle/>
        <a:p>
          <a:endParaRPr lang="en-US"/>
        </a:p>
      </dgm:t>
    </dgm:pt>
    <dgm:pt modelId="{1D851BA6-03AA-4246-A30A-3468B4D7C461}" type="sibTrans" cxnId="{B81D5BE7-25A3-4E02-BCCF-B78F8C9965C0}">
      <dgm:prSet/>
      <dgm:spPr/>
      <dgm:t>
        <a:bodyPr/>
        <a:lstStyle/>
        <a:p>
          <a:endParaRPr lang="en-US"/>
        </a:p>
      </dgm:t>
    </dgm:pt>
    <dgm:pt modelId="{2A01EB2B-4562-4554-B8BC-44A8541D7586}">
      <dgm:prSet custT="1"/>
      <dgm:spPr/>
      <dgm:t>
        <a:bodyPr/>
        <a:lstStyle/>
        <a:p>
          <a:r>
            <a:rPr lang="en-US" sz="2000" dirty="0"/>
            <a:t>Lemmatization</a:t>
          </a:r>
        </a:p>
      </dgm:t>
    </dgm:pt>
    <dgm:pt modelId="{ED5FF583-8F49-4261-B9F7-2365D96BDC25}" type="parTrans" cxnId="{1AF12BB9-3B77-48D7-AD69-1C430F1C4AFF}">
      <dgm:prSet/>
      <dgm:spPr/>
      <dgm:t>
        <a:bodyPr/>
        <a:lstStyle/>
        <a:p>
          <a:endParaRPr lang="en-US"/>
        </a:p>
      </dgm:t>
    </dgm:pt>
    <dgm:pt modelId="{0EE370D2-FE26-4FC5-9750-8FD64278CE5B}" type="sibTrans" cxnId="{1AF12BB9-3B77-48D7-AD69-1C430F1C4AFF}">
      <dgm:prSet/>
      <dgm:spPr/>
      <dgm:t>
        <a:bodyPr/>
        <a:lstStyle/>
        <a:p>
          <a:endParaRPr lang="en-US"/>
        </a:p>
      </dgm:t>
    </dgm:pt>
    <dgm:pt modelId="{60D3736A-5B38-854A-B976-18CE0BB19327}" type="pres">
      <dgm:prSet presAssocID="{74FAD9EE-7156-4B88-901A-05D5EE0FCF9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5B9183-9EA8-834D-A175-37D621B1D78A}" type="pres">
      <dgm:prSet presAssocID="{EB9F0A7B-4538-4A17-821A-DA19A5548456}" presName="parentLin" presStyleCnt="0"/>
      <dgm:spPr/>
    </dgm:pt>
    <dgm:pt modelId="{4DAE0379-3894-5749-A405-F4C84856A4FC}" type="pres">
      <dgm:prSet presAssocID="{EB9F0A7B-4538-4A17-821A-DA19A5548456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D84374F-3F8D-6B46-B8EC-1670F0F46398}" type="pres">
      <dgm:prSet presAssocID="{EB9F0A7B-4538-4A17-821A-DA19A554845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C7E76-43E7-934E-81CE-B75D240556C6}" type="pres">
      <dgm:prSet presAssocID="{EB9F0A7B-4538-4A17-821A-DA19A5548456}" presName="negativeSpace" presStyleCnt="0"/>
      <dgm:spPr/>
    </dgm:pt>
    <dgm:pt modelId="{22733291-DBAD-9747-A1D4-B666C5A054E2}" type="pres">
      <dgm:prSet presAssocID="{EB9F0A7B-4538-4A17-821A-DA19A5548456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5BA7C-2A0B-F449-BB8F-7E6F61EF9CF5}" type="pres">
      <dgm:prSet presAssocID="{FF63ADC7-AE5F-4945-A3B3-5014ACF68CB5}" presName="spaceBetweenRectangles" presStyleCnt="0"/>
      <dgm:spPr/>
    </dgm:pt>
    <dgm:pt modelId="{E7623E35-2B41-8644-877D-632222DBAAE2}" type="pres">
      <dgm:prSet presAssocID="{504571A6-E218-44C2-ACCD-4CA8F4217072}" presName="parentLin" presStyleCnt="0"/>
      <dgm:spPr/>
    </dgm:pt>
    <dgm:pt modelId="{BB736C2D-F679-6949-9808-DD0E3218AA05}" type="pres">
      <dgm:prSet presAssocID="{504571A6-E218-44C2-ACCD-4CA8F421707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EBF21550-D760-CA44-B77B-FF079F7F146A}" type="pres">
      <dgm:prSet presAssocID="{504571A6-E218-44C2-ACCD-4CA8F421707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8F32B-F6AB-9E47-96E5-5F96D0CDC896}" type="pres">
      <dgm:prSet presAssocID="{504571A6-E218-44C2-ACCD-4CA8F4217072}" presName="negativeSpace" presStyleCnt="0"/>
      <dgm:spPr/>
    </dgm:pt>
    <dgm:pt modelId="{493D94B7-146E-F44E-8E1D-CC803EE3E318}" type="pres">
      <dgm:prSet presAssocID="{504571A6-E218-44C2-ACCD-4CA8F421707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7CBA9E-90C4-4F8F-9308-79997B953163}" srcId="{504571A6-E218-44C2-ACCD-4CA8F4217072}" destId="{60E79D7C-FFFC-4D27-B9AE-7B4930877363}" srcOrd="2" destOrd="0" parTransId="{3C974698-EEE0-4496-BEEA-57F061673B8C}" sibTransId="{CF80C360-BE89-4F8B-9266-D1989B302160}"/>
    <dgm:cxn modelId="{A1B39722-374E-4447-87F1-CFB1A1FCD299}" type="presOf" srcId="{6A8A7BA8-6185-434F-BCB2-9A15F7887A85}" destId="{493D94B7-146E-F44E-8E1D-CC803EE3E318}" srcOrd="0" destOrd="3" presId="urn:microsoft.com/office/officeart/2005/8/layout/list1"/>
    <dgm:cxn modelId="{593ADC77-47B3-F14F-80EA-AF8A9593E1AE}" type="presOf" srcId="{BEFCD7AD-7B38-448D-BCD1-782ACB384585}" destId="{493D94B7-146E-F44E-8E1D-CC803EE3E318}" srcOrd="0" destOrd="0" presId="urn:microsoft.com/office/officeart/2005/8/layout/list1"/>
    <dgm:cxn modelId="{1AF12BB9-3B77-48D7-AD69-1C430F1C4AFF}" srcId="{504571A6-E218-44C2-ACCD-4CA8F4217072}" destId="{2A01EB2B-4562-4554-B8BC-44A8541D7586}" srcOrd="4" destOrd="0" parTransId="{ED5FF583-8F49-4261-B9F7-2365D96BDC25}" sibTransId="{0EE370D2-FE26-4FC5-9750-8FD64278CE5B}"/>
    <dgm:cxn modelId="{86F91E42-5886-0A4E-8067-5577197D67C1}" type="presOf" srcId="{504571A6-E218-44C2-ACCD-4CA8F4217072}" destId="{BB736C2D-F679-6949-9808-DD0E3218AA05}" srcOrd="0" destOrd="0" presId="urn:microsoft.com/office/officeart/2005/8/layout/list1"/>
    <dgm:cxn modelId="{2583CC98-66F8-491A-8379-6D04E5125B1B}" srcId="{EB9F0A7B-4538-4A17-821A-DA19A5548456}" destId="{9CE80C1A-FC26-41BB-9FDE-B8E6B6C7BE58}" srcOrd="0" destOrd="0" parTransId="{C750528F-B566-4792-8C58-868E3B456506}" sibTransId="{60B218AF-DCB9-42CE-960F-4C7AAB7DD289}"/>
    <dgm:cxn modelId="{E8283C43-0EEF-9141-BC2C-F8B72B229133}" type="presOf" srcId="{2A01EB2B-4562-4554-B8BC-44A8541D7586}" destId="{493D94B7-146E-F44E-8E1D-CC803EE3E318}" srcOrd="0" destOrd="4" presId="urn:microsoft.com/office/officeart/2005/8/layout/list1"/>
    <dgm:cxn modelId="{E25D9388-F4DB-D44E-B772-BD0D233EAA27}" type="presOf" srcId="{504571A6-E218-44C2-ACCD-4CA8F4217072}" destId="{EBF21550-D760-CA44-B77B-FF079F7F146A}" srcOrd="1" destOrd="0" presId="urn:microsoft.com/office/officeart/2005/8/layout/list1"/>
    <dgm:cxn modelId="{013826A5-3D4C-4A55-A396-B4ABAFF74220}" srcId="{504571A6-E218-44C2-ACCD-4CA8F4217072}" destId="{EAA5AF27-835F-4638-A6FF-68C42EA38310}" srcOrd="1" destOrd="0" parTransId="{6720DEAB-F5C8-4353-A7D3-A4A3CF4262C4}" sibTransId="{728173F2-8BBA-4E41-965E-1788EFF975FF}"/>
    <dgm:cxn modelId="{D335E8AB-992E-42C1-87C2-1E9BD59B67E8}" srcId="{EB9F0A7B-4538-4A17-821A-DA19A5548456}" destId="{074845B6-0CB0-45AB-9826-8B31EFD29DDB}" srcOrd="1" destOrd="0" parTransId="{C58CDFBF-EC4B-4EDC-9E2F-4A7FA374BF9C}" sibTransId="{0E350F72-1BBE-4D1B-AAF0-2AC91A19CF23}"/>
    <dgm:cxn modelId="{590EE8C8-F379-483C-B691-5A070A1EE144}" srcId="{74FAD9EE-7156-4B88-901A-05D5EE0FCF93}" destId="{504571A6-E218-44C2-ACCD-4CA8F4217072}" srcOrd="1" destOrd="0" parTransId="{2EDD2D46-3012-429C-9747-2F2E83EAF51E}" sibTransId="{ED3BF247-1EB9-4F31-9054-9610017221A2}"/>
    <dgm:cxn modelId="{D8158EEA-08FD-084F-80AC-88FA5E890FF9}" type="presOf" srcId="{EB9F0A7B-4538-4A17-821A-DA19A5548456}" destId="{4DAE0379-3894-5749-A405-F4C84856A4FC}" srcOrd="0" destOrd="0" presId="urn:microsoft.com/office/officeart/2005/8/layout/list1"/>
    <dgm:cxn modelId="{E9D27955-E46A-4281-A1BE-03F608A421D1}" srcId="{74FAD9EE-7156-4B88-901A-05D5EE0FCF93}" destId="{EB9F0A7B-4538-4A17-821A-DA19A5548456}" srcOrd="0" destOrd="0" parTransId="{ADAFF65D-C731-49EC-8706-4CBCDC96FCFD}" sibTransId="{FF63ADC7-AE5F-4945-A3B3-5014ACF68CB5}"/>
    <dgm:cxn modelId="{14B45C93-DF44-2040-8AEA-7510BFD5E48C}" type="presOf" srcId="{074845B6-0CB0-45AB-9826-8B31EFD29DDB}" destId="{22733291-DBAD-9747-A1D4-B666C5A054E2}" srcOrd="0" destOrd="1" presId="urn:microsoft.com/office/officeart/2005/8/layout/list1"/>
    <dgm:cxn modelId="{BE04B0C6-AB3D-F044-B36F-504AC3140834}" type="presOf" srcId="{74FAD9EE-7156-4B88-901A-05D5EE0FCF93}" destId="{60D3736A-5B38-854A-B976-18CE0BB19327}" srcOrd="0" destOrd="0" presId="urn:microsoft.com/office/officeart/2005/8/layout/list1"/>
    <dgm:cxn modelId="{F4CD0082-A290-B14D-B8D2-D22E70BC7C51}" type="presOf" srcId="{EAA5AF27-835F-4638-A6FF-68C42EA38310}" destId="{493D94B7-146E-F44E-8E1D-CC803EE3E318}" srcOrd="0" destOrd="1" presId="urn:microsoft.com/office/officeart/2005/8/layout/list1"/>
    <dgm:cxn modelId="{A5E57141-1C35-F94B-AC3A-A94462086C8A}" type="presOf" srcId="{60E79D7C-FFFC-4D27-B9AE-7B4930877363}" destId="{493D94B7-146E-F44E-8E1D-CC803EE3E318}" srcOrd="0" destOrd="2" presId="urn:microsoft.com/office/officeart/2005/8/layout/list1"/>
    <dgm:cxn modelId="{0D4700A0-47F5-7B43-9E7C-B417E184A7CF}" type="presOf" srcId="{EB9F0A7B-4538-4A17-821A-DA19A5548456}" destId="{0D84374F-3F8D-6B46-B8EC-1670F0F46398}" srcOrd="1" destOrd="0" presId="urn:microsoft.com/office/officeart/2005/8/layout/list1"/>
    <dgm:cxn modelId="{1A6AB2A8-B5AC-E84E-83CD-3ED2B96F8815}" type="presOf" srcId="{9CE80C1A-FC26-41BB-9FDE-B8E6B6C7BE58}" destId="{22733291-DBAD-9747-A1D4-B666C5A054E2}" srcOrd="0" destOrd="0" presId="urn:microsoft.com/office/officeart/2005/8/layout/list1"/>
    <dgm:cxn modelId="{B81D5BE7-25A3-4E02-BCCF-B78F8C9965C0}" srcId="{504571A6-E218-44C2-ACCD-4CA8F4217072}" destId="{6A8A7BA8-6185-434F-BCB2-9A15F7887A85}" srcOrd="3" destOrd="0" parTransId="{AAB49406-6FA8-4825-8453-4982931A5D65}" sibTransId="{1D851BA6-03AA-4246-A30A-3468B4D7C461}"/>
    <dgm:cxn modelId="{8E60206B-540C-45FA-A40D-C6160A933F09}" srcId="{504571A6-E218-44C2-ACCD-4CA8F4217072}" destId="{BEFCD7AD-7B38-448D-BCD1-782ACB384585}" srcOrd="0" destOrd="0" parTransId="{EDF0406C-0FA3-464D-92FF-37C299C4D298}" sibTransId="{59005096-242D-4E79-9303-47E6EEED9AAF}"/>
    <dgm:cxn modelId="{BFCB31F6-243F-D642-B94D-4EF10CDB0030}" type="presParOf" srcId="{60D3736A-5B38-854A-B976-18CE0BB19327}" destId="{A35B9183-9EA8-834D-A175-37D621B1D78A}" srcOrd="0" destOrd="0" presId="urn:microsoft.com/office/officeart/2005/8/layout/list1"/>
    <dgm:cxn modelId="{646521AE-7E3C-0D42-8E2F-A0F7CDBBBBE4}" type="presParOf" srcId="{A35B9183-9EA8-834D-A175-37D621B1D78A}" destId="{4DAE0379-3894-5749-A405-F4C84856A4FC}" srcOrd="0" destOrd="0" presId="urn:microsoft.com/office/officeart/2005/8/layout/list1"/>
    <dgm:cxn modelId="{07579AA8-4772-C843-8B31-D5F04212658F}" type="presParOf" srcId="{A35B9183-9EA8-834D-A175-37D621B1D78A}" destId="{0D84374F-3F8D-6B46-B8EC-1670F0F46398}" srcOrd="1" destOrd="0" presId="urn:microsoft.com/office/officeart/2005/8/layout/list1"/>
    <dgm:cxn modelId="{EB548286-14B5-4A46-B1A0-1603E7D605D8}" type="presParOf" srcId="{60D3736A-5B38-854A-B976-18CE0BB19327}" destId="{AE7C7E76-43E7-934E-81CE-B75D240556C6}" srcOrd="1" destOrd="0" presId="urn:microsoft.com/office/officeart/2005/8/layout/list1"/>
    <dgm:cxn modelId="{99AFD864-2BCA-E646-81D2-A72D65A3693F}" type="presParOf" srcId="{60D3736A-5B38-854A-B976-18CE0BB19327}" destId="{22733291-DBAD-9747-A1D4-B666C5A054E2}" srcOrd="2" destOrd="0" presId="urn:microsoft.com/office/officeart/2005/8/layout/list1"/>
    <dgm:cxn modelId="{39138232-E952-D54E-B49A-A22BF8EB4656}" type="presParOf" srcId="{60D3736A-5B38-854A-B976-18CE0BB19327}" destId="{EE05BA7C-2A0B-F449-BB8F-7E6F61EF9CF5}" srcOrd="3" destOrd="0" presId="urn:microsoft.com/office/officeart/2005/8/layout/list1"/>
    <dgm:cxn modelId="{30FBC4A4-7ABF-4844-BE3E-EA865E49C08D}" type="presParOf" srcId="{60D3736A-5B38-854A-B976-18CE0BB19327}" destId="{E7623E35-2B41-8644-877D-632222DBAAE2}" srcOrd="4" destOrd="0" presId="urn:microsoft.com/office/officeart/2005/8/layout/list1"/>
    <dgm:cxn modelId="{7E7BBE75-3945-304B-9E0D-683355D148CA}" type="presParOf" srcId="{E7623E35-2B41-8644-877D-632222DBAAE2}" destId="{BB736C2D-F679-6949-9808-DD0E3218AA05}" srcOrd="0" destOrd="0" presId="urn:microsoft.com/office/officeart/2005/8/layout/list1"/>
    <dgm:cxn modelId="{408250F1-64AA-9647-A22F-C9278A499C25}" type="presParOf" srcId="{E7623E35-2B41-8644-877D-632222DBAAE2}" destId="{EBF21550-D760-CA44-B77B-FF079F7F146A}" srcOrd="1" destOrd="0" presId="urn:microsoft.com/office/officeart/2005/8/layout/list1"/>
    <dgm:cxn modelId="{1DFC71A8-06C2-BA49-9E52-4BF8B41DF9F5}" type="presParOf" srcId="{60D3736A-5B38-854A-B976-18CE0BB19327}" destId="{D658F32B-F6AB-9E47-96E5-5F96D0CDC896}" srcOrd="5" destOrd="0" presId="urn:microsoft.com/office/officeart/2005/8/layout/list1"/>
    <dgm:cxn modelId="{77FEEE1E-523B-8543-BD98-6D2676447BF2}" type="presParOf" srcId="{60D3736A-5B38-854A-B976-18CE0BB19327}" destId="{493D94B7-146E-F44E-8E1D-CC803EE3E31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FB565A-5AE4-497C-88E1-D0AECD923C41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1950F6-885D-4498-80C9-6528ACB7F3D2}">
      <dgm:prSet custT="1"/>
      <dgm:spPr/>
      <dgm:t>
        <a:bodyPr/>
        <a:lstStyle/>
        <a:p>
          <a:r>
            <a:rPr lang="en-US" sz="2800" dirty="0" smtClean="0"/>
            <a:t>Tokenize Data</a:t>
          </a:r>
          <a:endParaRPr lang="en-US" sz="2800" dirty="0"/>
        </a:p>
      </dgm:t>
    </dgm:pt>
    <dgm:pt modelId="{FC0120C4-2C79-49CB-B02E-3CFD16158861}" type="parTrans" cxnId="{EB479D80-38BD-4FAF-BCED-7969431E4D2D}">
      <dgm:prSet/>
      <dgm:spPr/>
      <dgm:t>
        <a:bodyPr/>
        <a:lstStyle/>
        <a:p>
          <a:endParaRPr lang="en-US"/>
        </a:p>
      </dgm:t>
    </dgm:pt>
    <dgm:pt modelId="{26790306-0C31-42E3-BB81-E43DB078C428}" type="sibTrans" cxnId="{EB479D80-38BD-4FAF-BCED-7969431E4D2D}">
      <dgm:prSet/>
      <dgm:spPr/>
      <dgm:t>
        <a:bodyPr/>
        <a:lstStyle/>
        <a:p>
          <a:endParaRPr lang="en-US"/>
        </a:p>
      </dgm:t>
    </dgm:pt>
    <dgm:pt modelId="{5AA4191C-CE34-4531-B8F9-196A4E4FB3C0}">
      <dgm:prSet/>
      <dgm:spPr/>
      <dgm:t>
        <a:bodyPr/>
        <a:lstStyle/>
        <a:p>
          <a:r>
            <a:rPr lang="en-US" dirty="0"/>
            <a:t>By sentence</a:t>
          </a:r>
        </a:p>
      </dgm:t>
    </dgm:pt>
    <dgm:pt modelId="{CA9683C3-3EAE-4B4D-B38F-BA2A72C30292}" type="parTrans" cxnId="{4A61EF53-DC77-4DCA-AAB1-6850363AAA3D}">
      <dgm:prSet/>
      <dgm:spPr/>
      <dgm:t>
        <a:bodyPr/>
        <a:lstStyle/>
        <a:p>
          <a:endParaRPr lang="en-US"/>
        </a:p>
      </dgm:t>
    </dgm:pt>
    <dgm:pt modelId="{3A46002D-6F20-4DA8-BBC1-CA5E20515BF7}" type="sibTrans" cxnId="{4A61EF53-DC77-4DCA-AAB1-6850363AAA3D}">
      <dgm:prSet/>
      <dgm:spPr/>
      <dgm:t>
        <a:bodyPr/>
        <a:lstStyle/>
        <a:p>
          <a:endParaRPr lang="en-US"/>
        </a:p>
      </dgm:t>
    </dgm:pt>
    <dgm:pt modelId="{D3C0CAC3-5A87-42EE-B67A-6E9542999E9D}">
      <dgm:prSet custT="1"/>
      <dgm:spPr/>
      <dgm:t>
        <a:bodyPr/>
        <a:lstStyle/>
        <a:p>
          <a:r>
            <a:rPr lang="en-US" sz="2800" dirty="0" err="1" smtClean="0"/>
            <a:t>Vectorize</a:t>
          </a:r>
          <a:r>
            <a:rPr lang="en-US" sz="2800" dirty="0" smtClean="0"/>
            <a:t> Data</a:t>
          </a:r>
          <a:endParaRPr lang="en-US" sz="2800" dirty="0"/>
        </a:p>
      </dgm:t>
    </dgm:pt>
    <dgm:pt modelId="{A299CDB5-18DB-4A49-8856-A43CEE70C902}" type="parTrans" cxnId="{677D7C23-8C5D-4A45-A5AB-BC2CBFA5D2F2}">
      <dgm:prSet/>
      <dgm:spPr/>
      <dgm:t>
        <a:bodyPr/>
        <a:lstStyle/>
        <a:p>
          <a:endParaRPr lang="en-US"/>
        </a:p>
      </dgm:t>
    </dgm:pt>
    <dgm:pt modelId="{F7EF467A-E4A2-49E0-A159-C1E4F426E154}" type="sibTrans" cxnId="{677D7C23-8C5D-4A45-A5AB-BC2CBFA5D2F2}">
      <dgm:prSet/>
      <dgm:spPr/>
      <dgm:t>
        <a:bodyPr/>
        <a:lstStyle/>
        <a:p>
          <a:endParaRPr lang="en-US"/>
        </a:p>
      </dgm:t>
    </dgm:pt>
    <dgm:pt modelId="{D56D7ACE-CAAA-4B98-8FA6-95295F432216}">
      <dgm:prSet/>
      <dgm:spPr/>
      <dgm:t>
        <a:bodyPr/>
        <a:lstStyle/>
        <a:p>
          <a:r>
            <a:rPr lang="en-US" dirty="0" smtClean="0"/>
            <a:t>Term Frequency-Inverse Document Frequency</a:t>
          </a:r>
          <a:endParaRPr lang="en-US" dirty="0"/>
        </a:p>
      </dgm:t>
    </dgm:pt>
    <dgm:pt modelId="{DBCA3F98-CC14-44BA-BFF1-B8CB3A1AB575}" type="parTrans" cxnId="{314B4B7E-C07F-4F88-997F-13C4B102FDB9}">
      <dgm:prSet/>
      <dgm:spPr/>
      <dgm:t>
        <a:bodyPr/>
        <a:lstStyle/>
        <a:p>
          <a:endParaRPr lang="en-US"/>
        </a:p>
      </dgm:t>
    </dgm:pt>
    <dgm:pt modelId="{0B9FCE63-AF8A-4A80-B327-8EA851276336}" type="sibTrans" cxnId="{314B4B7E-C07F-4F88-997F-13C4B102FDB9}">
      <dgm:prSet/>
      <dgm:spPr/>
      <dgm:t>
        <a:bodyPr/>
        <a:lstStyle/>
        <a:p>
          <a:endParaRPr lang="en-US"/>
        </a:p>
      </dgm:t>
    </dgm:pt>
    <dgm:pt modelId="{72C54B53-CC5C-4164-A4AF-833AE0041669}">
      <dgm:prSet custT="1"/>
      <dgm:spPr/>
      <dgm:t>
        <a:bodyPr/>
        <a:lstStyle/>
        <a:p>
          <a:r>
            <a:rPr lang="en-US" sz="2800" dirty="0"/>
            <a:t>Dimensionality Reduction</a:t>
          </a:r>
        </a:p>
      </dgm:t>
    </dgm:pt>
    <dgm:pt modelId="{2A81243C-A257-4738-92FB-2195963D3A63}" type="parTrans" cxnId="{5B142AA2-A175-4751-9045-3BD5C81F2F02}">
      <dgm:prSet/>
      <dgm:spPr/>
      <dgm:t>
        <a:bodyPr/>
        <a:lstStyle/>
        <a:p>
          <a:endParaRPr lang="en-US"/>
        </a:p>
      </dgm:t>
    </dgm:pt>
    <dgm:pt modelId="{352FFB47-24CF-4365-AE45-3C27D2F4B6F1}" type="sibTrans" cxnId="{5B142AA2-A175-4751-9045-3BD5C81F2F02}">
      <dgm:prSet/>
      <dgm:spPr/>
      <dgm:t>
        <a:bodyPr/>
        <a:lstStyle/>
        <a:p>
          <a:endParaRPr lang="en-US"/>
        </a:p>
      </dgm:t>
    </dgm:pt>
    <dgm:pt modelId="{6EBA4A9F-519F-422F-B657-3534CD1517F6}">
      <dgm:prSet/>
      <dgm:spPr/>
      <dgm:t>
        <a:bodyPr/>
        <a:lstStyle/>
        <a:p>
          <a:r>
            <a:rPr lang="en-US" dirty="0" smtClean="0"/>
            <a:t>Non-Negative Matrix Factorization</a:t>
          </a:r>
          <a:endParaRPr lang="en-US" dirty="0"/>
        </a:p>
      </dgm:t>
    </dgm:pt>
    <dgm:pt modelId="{02D2596E-2AD3-44CC-BC2D-5780FC1504D9}" type="parTrans" cxnId="{C143A93E-1883-4B49-B4E0-896348D673E1}">
      <dgm:prSet/>
      <dgm:spPr/>
      <dgm:t>
        <a:bodyPr/>
        <a:lstStyle/>
        <a:p>
          <a:endParaRPr lang="en-US"/>
        </a:p>
      </dgm:t>
    </dgm:pt>
    <dgm:pt modelId="{C3FFCABE-1ED4-4A6A-BD05-2CE7CD18E6A2}" type="sibTrans" cxnId="{C143A93E-1883-4B49-B4E0-896348D673E1}">
      <dgm:prSet/>
      <dgm:spPr/>
      <dgm:t>
        <a:bodyPr/>
        <a:lstStyle/>
        <a:p>
          <a:endParaRPr lang="en-US"/>
        </a:p>
      </dgm:t>
    </dgm:pt>
    <dgm:pt modelId="{4D18E296-BE4D-4ECF-8285-48DC125298C2}">
      <dgm:prSet custT="1"/>
      <dgm:spPr/>
      <dgm:t>
        <a:bodyPr/>
        <a:lstStyle/>
        <a:p>
          <a:r>
            <a:rPr lang="en-US" sz="2800" dirty="0" smtClean="0"/>
            <a:t>Cluster Data</a:t>
          </a:r>
          <a:endParaRPr lang="en-US" sz="2800" dirty="0"/>
        </a:p>
      </dgm:t>
    </dgm:pt>
    <dgm:pt modelId="{2A488EA1-AC22-4D75-9902-0E1C7850FE7C}" type="parTrans" cxnId="{4F19EA26-BDD1-456B-855D-31C4F04EB7D8}">
      <dgm:prSet/>
      <dgm:spPr/>
      <dgm:t>
        <a:bodyPr/>
        <a:lstStyle/>
        <a:p>
          <a:endParaRPr lang="en-US"/>
        </a:p>
      </dgm:t>
    </dgm:pt>
    <dgm:pt modelId="{3801C202-BE3C-4E5B-977E-CD2B0B0136C5}" type="sibTrans" cxnId="{4F19EA26-BDD1-456B-855D-31C4F04EB7D8}">
      <dgm:prSet/>
      <dgm:spPr/>
      <dgm:t>
        <a:bodyPr/>
        <a:lstStyle/>
        <a:p>
          <a:endParaRPr lang="en-US"/>
        </a:p>
      </dgm:t>
    </dgm:pt>
    <dgm:pt modelId="{5FB04BAF-4D2E-4D42-85DF-126479CE43B3}">
      <dgm:prSet/>
      <dgm:spPr/>
      <dgm:t>
        <a:bodyPr/>
        <a:lstStyle/>
        <a:p>
          <a:r>
            <a:rPr lang="en-US" dirty="0" smtClean="0"/>
            <a:t>K-Means Clustering</a:t>
          </a:r>
          <a:endParaRPr lang="en-US" dirty="0"/>
        </a:p>
      </dgm:t>
    </dgm:pt>
    <dgm:pt modelId="{093D9085-6F55-4039-BDDB-CEFD0EDF9971}" type="parTrans" cxnId="{C00AD094-E710-4F43-9EA5-0A2A7ECC91FF}">
      <dgm:prSet/>
      <dgm:spPr/>
      <dgm:t>
        <a:bodyPr/>
        <a:lstStyle/>
        <a:p>
          <a:endParaRPr lang="en-US"/>
        </a:p>
      </dgm:t>
    </dgm:pt>
    <dgm:pt modelId="{BDBC5445-76FC-457A-BA03-5E6150B2B2BC}" type="sibTrans" cxnId="{C00AD094-E710-4F43-9EA5-0A2A7ECC91FF}">
      <dgm:prSet/>
      <dgm:spPr/>
      <dgm:t>
        <a:bodyPr/>
        <a:lstStyle/>
        <a:p>
          <a:endParaRPr lang="en-US"/>
        </a:p>
      </dgm:t>
    </dgm:pt>
    <dgm:pt modelId="{F1115920-0EEF-6649-9A46-0A2779C04FB1}" type="pres">
      <dgm:prSet presAssocID="{06FB565A-5AE4-497C-88E1-D0AECD923C4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AF768E-B3B5-F24E-BFA3-FF7A99BEC95A}" type="pres">
      <dgm:prSet presAssocID="{F71950F6-885D-4498-80C9-6528ACB7F3D2}" presName="parentLin" presStyleCnt="0"/>
      <dgm:spPr/>
    </dgm:pt>
    <dgm:pt modelId="{3298B8E3-167F-2B4A-9E05-31D2A5E5E112}" type="pres">
      <dgm:prSet presAssocID="{F71950F6-885D-4498-80C9-6528ACB7F3D2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2F168DD-636D-C649-B86F-601A81F8BEB2}" type="pres">
      <dgm:prSet presAssocID="{F71950F6-885D-4498-80C9-6528ACB7F3D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D1AA-E233-C54B-A6C9-C8B32D0E2A36}" type="pres">
      <dgm:prSet presAssocID="{F71950F6-885D-4498-80C9-6528ACB7F3D2}" presName="negativeSpace" presStyleCnt="0"/>
      <dgm:spPr/>
    </dgm:pt>
    <dgm:pt modelId="{BFDB0D53-B537-1149-97DD-12E4C7EC166A}" type="pres">
      <dgm:prSet presAssocID="{F71950F6-885D-4498-80C9-6528ACB7F3D2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39E2BC-9413-6F43-B839-24B37B22FDF9}" type="pres">
      <dgm:prSet presAssocID="{26790306-0C31-42E3-BB81-E43DB078C428}" presName="spaceBetweenRectangles" presStyleCnt="0"/>
      <dgm:spPr/>
    </dgm:pt>
    <dgm:pt modelId="{8FBF430B-620D-6346-9300-F92EE210FB11}" type="pres">
      <dgm:prSet presAssocID="{D3C0CAC3-5A87-42EE-B67A-6E9542999E9D}" presName="parentLin" presStyleCnt="0"/>
      <dgm:spPr/>
    </dgm:pt>
    <dgm:pt modelId="{AF757409-26C6-8C4E-9C28-8130AAC32570}" type="pres">
      <dgm:prSet presAssocID="{D3C0CAC3-5A87-42EE-B67A-6E9542999E9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F628332-0CB2-284B-B733-1374816BDA07}" type="pres">
      <dgm:prSet presAssocID="{D3C0CAC3-5A87-42EE-B67A-6E9542999E9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895A21-58ED-704D-9483-6B358AD88375}" type="pres">
      <dgm:prSet presAssocID="{D3C0CAC3-5A87-42EE-B67A-6E9542999E9D}" presName="negativeSpace" presStyleCnt="0"/>
      <dgm:spPr/>
    </dgm:pt>
    <dgm:pt modelId="{1D123277-F7A0-3642-A083-F7C922E88369}" type="pres">
      <dgm:prSet presAssocID="{D3C0CAC3-5A87-42EE-B67A-6E9542999E9D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B9E4A-48F5-8F47-9B59-51A68B22BB4F}" type="pres">
      <dgm:prSet presAssocID="{F7EF467A-E4A2-49E0-A159-C1E4F426E154}" presName="spaceBetweenRectangles" presStyleCnt="0"/>
      <dgm:spPr/>
    </dgm:pt>
    <dgm:pt modelId="{54DAAAEC-18E8-EC46-8551-D01C16CE2F01}" type="pres">
      <dgm:prSet presAssocID="{72C54B53-CC5C-4164-A4AF-833AE0041669}" presName="parentLin" presStyleCnt="0"/>
      <dgm:spPr/>
    </dgm:pt>
    <dgm:pt modelId="{E957A8DD-B746-A743-92C8-C4B26C585A5F}" type="pres">
      <dgm:prSet presAssocID="{72C54B53-CC5C-4164-A4AF-833AE0041669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FE92FBE9-98A2-0C4E-AAE6-CEF9BF1F464C}" type="pres">
      <dgm:prSet presAssocID="{72C54B53-CC5C-4164-A4AF-833AE004166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29B9B-93AA-7048-BB32-83F0423FF527}" type="pres">
      <dgm:prSet presAssocID="{72C54B53-CC5C-4164-A4AF-833AE0041669}" presName="negativeSpace" presStyleCnt="0"/>
      <dgm:spPr/>
    </dgm:pt>
    <dgm:pt modelId="{7E1FF5A4-F621-F147-B744-911C2B0ABFFE}" type="pres">
      <dgm:prSet presAssocID="{72C54B53-CC5C-4164-A4AF-833AE0041669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DCAF8-4A16-B940-B66F-55E5E26026E3}" type="pres">
      <dgm:prSet presAssocID="{352FFB47-24CF-4365-AE45-3C27D2F4B6F1}" presName="spaceBetweenRectangles" presStyleCnt="0"/>
      <dgm:spPr/>
    </dgm:pt>
    <dgm:pt modelId="{34D9136B-7E93-7341-A91D-DAFD18271F47}" type="pres">
      <dgm:prSet presAssocID="{4D18E296-BE4D-4ECF-8285-48DC125298C2}" presName="parentLin" presStyleCnt="0"/>
      <dgm:spPr/>
    </dgm:pt>
    <dgm:pt modelId="{180BCA50-8F01-0F48-BE17-8D7E8E348FAB}" type="pres">
      <dgm:prSet presAssocID="{4D18E296-BE4D-4ECF-8285-48DC125298C2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6F43BBD3-7D8A-534E-BC42-E06E0C37DCF7}" type="pres">
      <dgm:prSet presAssocID="{4D18E296-BE4D-4ECF-8285-48DC125298C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7D9F9-13C7-8649-83A3-6AC0B510CE8E}" type="pres">
      <dgm:prSet presAssocID="{4D18E296-BE4D-4ECF-8285-48DC125298C2}" presName="negativeSpace" presStyleCnt="0"/>
      <dgm:spPr/>
    </dgm:pt>
    <dgm:pt modelId="{477651CF-5498-B04D-908F-934A29694FD9}" type="pres">
      <dgm:prSet presAssocID="{4D18E296-BE4D-4ECF-8285-48DC125298C2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7D7C23-8C5D-4A45-A5AB-BC2CBFA5D2F2}" srcId="{06FB565A-5AE4-497C-88E1-D0AECD923C41}" destId="{D3C0CAC3-5A87-42EE-B67A-6E9542999E9D}" srcOrd="1" destOrd="0" parTransId="{A299CDB5-18DB-4A49-8856-A43CEE70C902}" sibTransId="{F7EF467A-E4A2-49E0-A159-C1E4F426E154}"/>
    <dgm:cxn modelId="{BC75B58B-A8AE-A44B-A61F-6624945EAD13}" type="presOf" srcId="{6EBA4A9F-519F-422F-B657-3534CD1517F6}" destId="{7E1FF5A4-F621-F147-B744-911C2B0ABFFE}" srcOrd="0" destOrd="0" presId="urn:microsoft.com/office/officeart/2005/8/layout/list1"/>
    <dgm:cxn modelId="{3D912F34-15DF-CB45-9D11-EC702984BD0F}" type="presOf" srcId="{5FB04BAF-4D2E-4D42-85DF-126479CE43B3}" destId="{477651CF-5498-B04D-908F-934A29694FD9}" srcOrd="0" destOrd="0" presId="urn:microsoft.com/office/officeart/2005/8/layout/list1"/>
    <dgm:cxn modelId="{68C52FAE-7ED6-894E-AEEC-CBE94B5A8E22}" type="presOf" srcId="{72C54B53-CC5C-4164-A4AF-833AE0041669}" destId="{E957A8DD-B746-A743-92C8-C4B26C585A5F}" srcOrd="0" destOrd="0" presId="urn:microsoft.com/office/officeart/2005/8/layout/list1"/>
    <dgm:cxn modelId="{C00AD094-E710-4F43-9EA5-0A2A7ECC91FF}" srcId="{4D18E296-BE4D-4ECF-8285-48DC125298C2}" destId="{5FB04BAF-4D2E-4D42-85DF-126479CE43B3}" srcOrd="0" destOrd="0" parTransId="{093D9085-6F55-4039-BDDB-CEFD0EDF9971}" sibTransId="{BDBC5445-76FC-457A-BA03-5E6150B2B2BC}"/>
    <dgm:cxn modelId="{314B4B7E-C07F-4F88-997F-13C4B102FDB9}" srcId="{D3C0CAC3-5A87-42EE-B67A-6E9542999E9D}" destId="{D56D7ACE-CAAA-4B98-8FA6-95295F432216}" srcOrd="0" destOrd="0" parTransId="{DBCA3F98-CC14-44BA-BFF1-B8CB3A1AB575}" sibTransId="{0B9FCE63-AF8A-4A80-B327-8EA851276336}"/>
    <dgm:cxn modelId="{7BDA3457-DD68-B644-A539-BCA98FE2A0DC}" type="presOf" srcId="{4D18E296-BE4D-4ECF-8285-48DC125298C2}" destId="{6F43BBD3-7D8A-534E-BC42-E06E0C37DCF7}" srcOrd="1" destOrd="0" presId="urn:microsoft.com/office/officeart/2005/8/layout/list1"/>
    <dgm:cxn modelId="{4A61EF53-DC77-4DCA-AAB1-6850363AAA3D}" srcId="{F71950F6-885D-4498-80C9-6528ACB7F3D2}" destId="{5AA4191C-CE34-4531-B8F9-196A4E4FB3C0}" srcOrd="0" destOrd="0" parTransId="{CA9683C3-3EAE-4B4D-B38F-BA2A72C30292}" sibTransId="{3A46002D-6F20-4DA8-BBC1-CA5E20515BF7}"/>
    <dgm:cxn modelId="{3D445C4D-221D-7E4F-B4B7-9E7CB3FE3465}" type="presOf" srcId="{D56D7ACE-CAAA-4B98-8FA6-95295F432216}" destId="{1D123277-F7A0-3642-A083-F7C922E88369}" srcOrd="0" destOrd="0" presId="urn:microsoft.com/office/officeart/2005/8/layout/list1"/>
    <dgm:cxn modelId="{353072E1-EB86-4B41-BFA1-6E0570A82A69}" type="presOf" srcId="{F71950F6-885D-4498-80C9-6528ACB7F3D2}" destId="{3298B8E3-167F-2B4A-9E05-31D2A5E5E112}" srcOrd="0" destOrd="0" presId="urn:microsoft.com/office/officeart/2005/8/layout/list1"/>
    <dgm:cxn modelId="{1ECD374C-D853-6946-8D54-8C2D5077C5E1}" type="presOf" srcId="{72C54B53-CC5C-4164-A4AF-833AE0041669}" destId="{FE92FBE9-98A2-0C4E-AAE6-CEF9BF1F464C}" srcOrd="1" destOrd="0" presId="urn:microsoft.com/office/officeart/2005/8/layout/list1"/>
    <dgm:cxn modelId="{181C2902-B63D-9D43-AF7A-9858CB214BDB}" type="presOf" srcId="{4D18E296-BE4D-4ECF-8285-48DC125298C2}" destId="{180BCA50-8F01-0F48-BE17-8D7E8E348FAB}" srcOrd="0" destOrd="0" presId="urn:microsoft.com/office/officeart/2005/8/layout/list1"/>
    <dgm:cxn modelId="{60DA88BC-86AD-DD45-9641-9B55DAADBC48}" type="presOf" srcId="{06FB565A-5AE4-497C-88E1-D0AECD923C41}" destId="{F1115920-0EEF-6649-9A46-0A2779C04FB1}" srcOrd="0" destOrd="0" presId="urn:microsoft.com/office/officeart/2005/8/layout/list1"/>
    <dgm:cxn modelId="{C143A93E-1883-4B49-B4E0-896348D673E1}" srcId="{72C54B53-CC5C-4164-A4AF-833AE0041669}" destId="{6EBA4A9F-519F-422F-B657-3534CD1517F6}" srcOrd="0" destOrd="0" parTransId="{02D2596E-2AD3-44CC-BC2D-5780FC1504D9}" sibTransId="{C3FFCABE-1ED4-4A6A-BD05-2CE7CD18E6A2}"/>
    <dgm:cxn modelId="{0E9F559B-DF8A-BF49-8A1F-896270A88645}" type="presOf" srcId="{D3C0CAC3-5A87-42EE-B67A-6E9542999E9D}" destId="{0F628332-0CB2-284B-B733-1374816BDA07}" srcOrd="1" destOrd="0" presId="urn:microsoft.com/office/officeart/2005/8/layout/list1"/>
    <dgm:cxn modelId="{1119C9E1-9488-924C-84A4-FC607135475B}" type="presOf" srcId="{5AA4191C-CE34-4531-B8F9-196A4E4FB3C0}" destId="{BFDB0D53-B537-1149-97DD-12E4C7EC166A}" srcOrd="0" destOrd="0" presId="urn:microsoft.com/office/officeart/2005/8/layout/list1"/>
    <dgm:cxn modelId="{4F19EA26-BDD1-456B-855D-31C4F04EB7D8}" srcId="{06FB565A-5AE4-497C-88E1-D0AECD923C41}" destId="{4D18E296-BE4D-4ECF-8285-48DC125298C2}" srcOrd="3" destOrd="0" parTransId="{2A488EA1-AC22-4D75-9902-0E1C7850FE7C}" sibTransId="{3801C202-BE3C-4E5B-977E-CD2B0B0136C5}"/>
    <dgm:cxn modelId="{EB479D80-38BD-4FAF-BCED-7969431E4D2D}" srcId="{06FB565A-5AE4-497C-88E1-D0AECD923C41}" destId="{F71950F6-885D-4498-80C9-6528ACB7F3D2}" srcOrd="0" destOrd="0" parTransId="{FC0120C4-2C79-49CB-B02E-3CFD16158861}" sibTransId="{26790306-0C31-42E3-BB81-E43DB078C428}"/>
    <dgm:cxn modelId="{1E0CADDD-6996-5143-82B3-201475C5F7CA}" type="presOf" srcId="{F71950F6-885D-4498-80C9-6528ACB7F3D2}" destId="{E2F168DD-636D-C649-B86F-601A81F8BEB2}" srcOrd="1" destOrd="0" presId="urn:microsoft.com/office/officeart/2005/8/layout/list1"/>
    <dgm:cxn modelId="{5B142AA2-A175-4751-9045-3BD5C81F2F02}" srcId="{06FB565A-5AE4-497C-88E1-D0AECD923C41}" destId="{72C54B53-CC5C-4164-A4AF-833AE0041669}" srcOrd="2" destOrd="0" parTransId="{2A81243C-A257-4738-92FB-2195963D3A63}" sibTransId="{352FFB47-24CF-4365-AE45-3C27D2F4B6F1}"/>
    <dgm:cxn modelId="{C10AFEDA-734D-EA45-8B4A-872FA4C169EB}" type="presOf" srcId="{D3C0CAC3-5A87-42EE-B67A-6E9542999E9D}" destId="{AF757409-26C6-8C4E-9C28-8130AAC32570}" srcOrd="0" destOrd="0" presId="urn:microsoft.com/office/officeart/2005/8/layout/list1"/>
    <dgm:cxn modelId="{0003A71F-09CB-F64D-8473-58CD372E8493}" type="presParOf" srcId="{F1115920-0EEF-6649-9A46-0A2779C04FB1}" destId="{B2AF768E-B3B5-F24E-BFA3-FF7A99BEC95A}" srcOrd="0" destOrd="0" presId="urn:microsoft.com/office/officeart/2005/8/layout/list1"/>
    <dgm:cxn modelId="{89EF4531-C4EB-EB48-9F52-2649E76EAE58}" type="presParOf" srcId="{B2AF768E-B3B5-F24E-BFA3-FF7A99BEC95A}" destId="{3298B8E3-167F-2B4A-9E05-31D2A5E5E112}" srcOrd="0" destOrd="0" presId="urn:microsoft.com/office/officeart/2005/8/layout/list1"/>
    <dgm:cxn modelId="{A694462D-5596-1C4B-9D7C-30563944298D}" type="presParOf" srcId="{B2AF768E-B3B5-F24E-BFA3-FF7A99BEC95A}" destId="{E2F168DD-636D-C649-B86F-601A81F8BEB2}" srcOrd="1" destOrd="0" presId="urn:microsoft.com/office/officeart/2005/8/layout/list1"/>
    <dgm:cxn modelId="{CE3FDB99-C2B3-A442-9CA0-AA2F73BFEF99}" type="presParOf" srcId="{F1115920-0EEF-6649-9A46-0A2779C04FB1}" destId="{B83CD1AA-E233-C54B-A6C9-C8B32D0E2A36}" srcOrd="1" destOrd="0" presId="urn:microsoft.com/office/officeart/2005/8/layout/list1"/>
    <dgm:cxn modelId="{E9F1D655-A509-004E-8FED-E155109B2123}" type="presParOf" srcId="{F1115920-0EEF-6649-9A46-0A2779C04FB1}" destId="{BFDB0D53-B537-1149-97DD-12E4C7EC166A}" srcOrd="2" destOrd="0" presId="urn:microsoft.com/office/officeart/2005/8/layout/list1"/>
    <dgm:cxn modelId="{13C8F043-139D-DE46-A634-27C3D980BCC5}" type="presParOf" srcId="{F1115920-0EEF-6649-9A46-0A2779C04FB1}" destId="{2239E2BC-9413-6F43-B839-24B37B22FDF9}" srcOrd="3" destOrd="0" presId="urn:microsoft.com/office/officeart/2005/8/layout/list1"/>
    <dgm:cxn modelId="{0BAFC8FA-AB66-BF42-96CB-60AF89424C2C}" type="presParOf" srcId="{F1115920-0EEF-6649-9A46-0A2779C04FB1}" destId="{8FBF430B-620D-6346-9300-F92EE210FB11}" srcOrd="4" destOrd="0" presId="urn:microsoft.com/office/officeart/2005/8/layout/list1"/>
    <dgm:cxn modelId="{998FAB06-09F2-EE42-872A-17C85FF2BE00}" type="presParOf" srcId="{8FBF430B-620D-6346-9300-F92EE210FB11}" destId="{AF757409-26C6-8C4E-9C28-8130AAC32570}" srcOrd="0" destOrd="0" presId="urn:microsoft.com/office/officeart/2005/8/layout/list1"/>
    <dgm:cxn modelId="{E5D12C46-0AC1-F04B-8DC5-324F11FE3709}" type="presParOf" srcId="{8FBF430B-620D-6346-9300-F92EE210FB11}" destId="{0F628332-0CB2-284B-B733-1374816BDA07}" srcOrd="1" destOrd="0" presId="urn:microsoft.com/office/officeart/2005/8/layout/list1"/>
    <dgm:cxn modelId="{18C4AA3D-8401-3543-A93C-E7A2D2B7FA34}" type="presParOf" srcId="{F1115920-0EEF-6649-9A46-0A2779C04FB1}" destId="{D0895A21-58ED-704D-9483-6B358AD88375}" srcOrd="5" destOrd="0" presId="urn:microsoft.com/office/officeart/2005/8/layout/list1"/>
    <dgm:cxn modelId="{CA4A6DB9-50C6-A248-AECF-5088DEACB895}" type="presParOf" srcId="{F1115920-0EEF-6649-9A46-0A2779C04FB1}" destId="{1D123277-F7A0-3642-A083-F7C922E88369}" srcOrd="6" destOrd="0" presId="urn:microsoft.com/office/officeart/2005/8/layout/list1"/>
    <dgm:cxn modelId="{E88A4AB7-5938-CC4B-8DE2-B7CFAA4F3968}" type="presParOf" srcId="{F1115920-0EEF-6649-9A46-0A2779C04FB1}" destId="{D84B9E4A-48F5-8F47-9B59-51A68B22BB4F}" srcOrd="7" destOrd="0" presId="urn:microsoft.com/office/officeart/2005/8/layout/list1"/>
    <dgm:cxn modelId="{59BF6689-B6E1-C844-A7F8-E309F4C25AA1}" type="presParOf" srcId="{F1115920-0EEF-6649-9A46-0A2779C04FB1}" destId="{54DAAAEC-18E8-EC46-8551-D01C16CE2F01}" srcOrd="8" destOrd="0" presId="urn:microsoft.com/office/officeart/2005/8/layout/list1"/>
    <dgm:cxn modelId="{BFA9229E-CE7B-B645-ABE5-37F795E25012}" type="presParOf" srcId="{54DAAAEC-18E8-EC46-8551-D01C16CE2F01}" destId="{E957A8DD-B746-A743-92C8-C4B26C585A5F}" srcOrd="0" destOrd="0" presId="urn:microsoft.com/office/officeart/2005/8/layout/list1"/>
    <dgm:cxn modelId="{D96FA716-3C9C-C14D-ADD2-5A58D0217410}" type="presParOf" srcId="{54DAAAEC-18E8-EC46-8551-D01C16CE2F01}" destId="{FE92FBE9-98A2-0C4E-AAE6-CEF9BF1F464C}" srcOrd="1" destOrd="0" presId="urn:microsoft.com/office/officeart/2005/8/layout/list1"/>
    <dgm:cxn modelId="{71499E80-1432-BF42-8322-1525B25F441B}" type="presParOf" srcId="{F1115920-0EEF-6649-9A46-0A2779C04FB1}" destId="{DF729B9B-93AA-7048-BB32-83F0423FF527}" srcOrd="9" destOrd="0" presId="urn:microsoft.com/office/officeart/2005/8/layout/list1"/>
    <dgm:cxn modelId="{81E8281A-FD12-184E-9817-DEB5FA869D0C}" type="presParOf" srcId="{F1115920-0EEF-6649-9A46-0A2779C04FB1}" destId="{7E1FF5A4-F621-F147-B744-911C2B0ABFFE}" srcOrd="10" destOrd="0" presId="urn:microsoft.com/office/officeart/2005/8/layout/list1"/>
    <dgm:cxn modelId="{1A6927FB-5C4C-9B4A-9A83-C5DD17503A2D}" type="presParOf" srcId="{F1115920-0EEF-6649-9A46-0A2779C04FB1}" destId="{4F2DCAF8-4A16-B940-B66F-55E5E26026E3}" srcOrd="11" destOrd="0" presId="urn:microsoft.com/office/officeart/2005/8/layout/list1"/>
    <dgm:cxn modelId="{099EA813-9BB0-6E42-8B2A-C5A6CD0DE7A9}" type="presParOf" srcId="{F1115920-0EEF-6649-9A46-0A2779C04FB1}" destId="{34D9136B-7E93-7341-A91D-DAFD18271F47}" srcOrd="12" destOrd="0" presId="urn:microsoft.com/office/officeart/2005/8/layout/list1"/>
    <dgm:cxn modelId="{6E9557FE-3DDD-154B-B8F7-9517DC3CFCB4}" type="presParOf" srcId="{34D9136B-7E93-7341-A91D-DAFD18271F47}" destId="{180BCA50-8F01-0F48-BE17-8D7E8E348FAB}" srcOrd="0" destOrd="0" presId="urn:microsoft.com/office/officeart/2005/8/layout/list1"/>
    <dgm:cxn modelId="{EB429900-2FCC-8E4B-893B-201D5BB0431D}" type="presParOf" srcId="{34D9136B-7E93-7341-A91D-DAFD18271F47}" destId="{6F43BBD3-7D8A-534E-BC42-E06E0C37DCF7}" srcOrd="1" destOrd="0" presId="urn:microsoft.com/office/officeart/2005/8/layout/list1"/>
    <dgm:cxn modelId="{B81881FE-E5CD-444E-9A01-017B01032C54}" type="presParOf" srcId="{F1115920-0EEF-6649-9A46-0A2779C04FB1}" destId="{E267D9F9-13C7-8649-83A3-6AC0B510CE8E}" srcOrd="13" destOrd="0" presId="urn:microsoft.com/office/officeart/2005/8/layout/list1"/>
    <dgm:cxn modelId="{8C7630B2-4C8B-6F4A-8C6E-C0B6F5E5E59D}" type="presParOf" srcId="{F1115920-0EEF-6649-9A46-0A2779C04FB1}" destId="{477651CF-5498-B04D-908F-934A29694FD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FB565A-5AE4-497C-88E1-D0AECD923C41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1950F6-885D-4498-80C9-6528ACB7F3D2}">
      <dgm:prSet custT="1"/>
      <dgm:spPr/>
      <dgm:t>
        <a:bodyPr/>
        <a:lstStyle/>
        <a:p>
          <a:r>
            <a:rPr lang="en-US" sz="2800" dirty="0" smtClean="0"/>
            <a:t>Tokenize Data</a:t>
          </a:r>
          <a:endParaRPr lang="en-US" sz="2800" dirty="0"/>
        </a:p>
      </dgm:t>
    </dgm:pt>
    <dgm:pt modelId="{FC0120C4-2C79-49CB-B02E-3CFD16158861}" type="parTrans" cxnId="{EB479D80-38BD-4FAF-BCED-7969431E4D2D}">
      <dgm:prSet/>
      <dgm:spPr/>
      <dgm:t>
        <a:bodyPr/>
        <a:lstStyle/>
        <a:p>
          <a:endParaRPr lang="en-US"/>
        </a:p>
      </dgm:t>
    </dgm:pt>
    <dgm:pt modelId="{26790306-0C31-42E3-BB81-E43DB078C428}" type="sibTrans" cxnId="{EB479D80-38BD-4FAF-BCED-7969431E4D2D}">
      <dgm:prSet/>
      <dgm:spPr/>
      <dgm:t>
        <a:bodyPr/>
        <a:lstStyle/>
        <a:p>
          <a:endParaRPr lang="en-US"/>
        </a:p>
      </dgm:t>
    </dgm:pt>
    <dgm:pt modelId="{5AA4191C-CE34-4531-B8F9-196A4E4FB3C0}">
      <dgm:prSet/>
      <dgm:spPr/>
      <dgm:t>
        <a:bodyPr/>
        <a:lstStyle/>
        <a:p>
          <a:r>
            <a:rPr lang="en-US" dirty="0"/>
            <a:t>By sentence</a:t>
          </a:r>
        </a:p>
      </dgm:t>
    </dgm:pt>
    <dgm:pt modelId="{CA9683C3-3EAE-4B4D-B38F-BA2A72C30292}" type="parTrans" cxnId="{4A61EF53-DC77-4DCA-AAB1-6850363AAA3D}">
      <dgm:prSet/>
      <dgm:spPr/>
      <dgm:t>
        <a:bodyPr/>
        <a:lstStyle/>
        <a:p>
          <a:endParaRPr lang="en-US"/>
        </a:p>
      </dgm:t>
    </dgm:pt>
    <dgm:pt modelId="{3A46002D-6F20-4DA8-BBC1-CA5E20515BF7}" type="sibTrans" cxnId="{4A61EF53-DC77-4DCA-AAB1-6850363AAA3D}">
      <dgm:prSet/>
      <dgm:spPr/>
      <dgm:t>
        <a:bodyPr/>
        <a:lstStyle/>
        <a:p>
          <a:endParaRPr lang="en-US"/>
        </a:p>
      </dgm:t>
    </dgm:pt>
    <dgm:pt modelId="{D3C0CAC3-5A87-42EE-B67A-6E9542999E9D}">
      <dgm:prSet custT="1"/>
      <dgm:spPr/>
      <dgm:t>
        <a:bodyPr/>
        <a:lstStyle/>
        <a:p>
          <a:r>
            <a:rPr lang="en-US" sz="2800" dirty="0" err="1" smtClean="0"/>
            <a:t>Vectorize</a:t>
          </a:r>
          <a:r>
            <a:rPr lang="en-US" sz="2800" dirty="0" smtClean="0"/>
            <a:t> Data</a:t>
          </a:r>
          <a:endParaRPr lang="en-US" sz="2800" dirty="0"/>
        </a:p>
      </dgm:t>
    </dgm:pt>
    <dgm:pt modelId="{A299CDB5-18DB-4A49-8856-A43CEE70C902}" type="parTrans" cxnId="{677D7C23-8C5D-4A45-A5AB-BC2CBFA5D2F2}">
      <dgm:prSet/>
      <dgm:spPr/>
      <dgm:t>
        <a:bodyPr/>
        <a:lstStyle/>
        <a:p>
          <a:endParaRPr lang="en-US"/>
        </a:p>
      </dgm:t>
    </dgm:pt>
    <dgm:pt modelId="{F7EF467A-E4A2-49E0-A159-C1E4F426E154}" type="sibTrans" cxnId="{677D7C23-8C5D-4A45-A5AB-BC2CBFA5D2F2}">
      <dgm:prSet/>
      <dgm:spPr/>
      <dgm:t>
        <a:bodyPr/>
        <a:lstStyle/>
        <a:p>
          <a:endParaRPr lang="en-US"/>
        </a:p>
      </dgm:t>
    </dgm:pt>
    <dgm:pt modelId="{D56D7ACE-CAAA-4B98-8FA6-95295F432216}">
      <dgm:prSet/>
      <dgm:spPr/>
      <dgm:t>
        <a:bodyPr/>
        <a:lstStyle/>
        <a:p>
          <a:r>
            <a:rPr lang="en-US" dirty="0" smtClean="0"/>
            <a:t>Term Frequency-Inverse Document Frequency</a:t>
          </a:r>
          <a:endParaRPr lang="en-US" dirty="0"/>
        </a:p>
      </dgm:t>
    </dgm:pt>
    <dgm:pt modelId="{DBCA3F98-CC14-44BA-BFF1-B8CB3A1AB575}" type="parTrans" cxnId="{314B4B7E-C07F-4F88-997F-13C4B102FDB9}">
      <dgm:prSet/>
      <dgm:spPr/>
      <dgm:t>
        <a:bodyPr/>
        <a:lstStyle/>
        <a:p>
          <a:endParaRPr lang="en-US"/>
        </a:p>
      </dgm:t>
    </dgm:pt>
    <dgm:pt modelId="{0B9FCE63-AF8A-4A80-B327-8EA851276336}" type="sibTrans" cxnId="{314B4B7E-C07F-4F88-997F-13C4B102FDB9}">
      <dgm:prSet/>
      <dgm:spPr/>
      <dgm:t>
        <a:bodyPr/>
        <a:lstStyle/>
        <a:p>
          <a:endParaRPr lang="en-US"/>
        </a:p>
      </dgm:t>
    </dgm:pt>
    <dgm:pt modelId="{72C54B53-CC5C-4164-A4AF-833AE0041669}">
      <dgm:prSet custT="1"/>
      <dgm:spPr/>
      <dgm:t>
        <a:bodyPr/>
        <a:lstStyle/>
        <a:p>
          <a:r>
            <a:rPr lang="en-US" sz="2800" dirty="0"/>
            <a:t>Dimensionality Reduction</a:t>
          </a:r>
        </a:p>
      </dgm:t>
    </dgm:pt>
    <dgm:pt modelId="{2A81243C-A257-4738-92FB-2195963D3A63}" type="parTrans" cxnId="{5B142AA2-A175-4751-9045-3BD5C81F2F02}">
      <dgm:prSet/>
      <dgm:spPr/>
      <dgm:t>
        <a:bodyPr/>
        <a:lstStyle/>
        <a:p>
          <a:endParaRPr lang="en-US"/>
        </a:p>
      </dgm:t>
    </dgm:pt>
    <dgm:pt modelId="{352FFB47-24CF-4365-AE45-3C27D2F4B6F1}" type="sibTrans" cxnId="{5B142AA2-A175-4751-9045-3BD5C81F2F02}">
      <dgm:prSet/>
      <dgm:spPr/>
      <dgm:t>
        <a:bodyPr/>
        <a:lstStyle/>
        <a:p>
          <a:endParaRPr lang="en-US"/>
        </a:p>
      </dgm:t>
    </dgm:pt>
    <dgm:pt modelId="{6EBA4A9F-519F-422F-B657-3534CD1517F6}">
      <dgm:prSet/>
      <dgm:spPr/>
      <dgm:t>
        <a:bodyPr/>
        <a:lstStyle/>
        <a:p>
          <a:r>
            <a:rPr lang="en-US" dirty="0" smtClean="0"/>
            <a:t>Non-Negative Matrix Factorization</a:t>
          </a:r>
          <a:endParaRPr lang="en-US" dirty="0"/>
        </a:p>
      </dgm:t>
    </dgm:pt>
    <dgm:pt modelId="{02D2596E-2AD3-44CC-BC2D-5780FC1504D9}" type="parTrans" cxnId="{C143A93E-1883-4B49-B4E0-896348D673E1}">
      <dgm:prSet/>
      <dgm:spPr/>
      <dgm:t>
        <a:bodyPr/>
        <a:lstStyle/>
        <a:p>
          <a:endParaRPr lang="en-US"/>
        </a:p>
      </dgm:t>
    </dgm:pt>
    <dgm:pt modelId="{C3FFCABE-1ED4-4A6A-BD05-2CE7CD18E6A2}" type="sibTrans" cxnId="{C143A93E-1883-4B49-B4E0-896348D673E1}">
      <dgm:prSet/>
      <dgm:spPr/>
      <dgm:t>
        <a:bodyPr/>
        <a:lstStyle/>
        <a:p>
          <a:endParaRPr lang="en-US"/>
        </a:p>
      </dgm:t>
    </dgm:pt>
    <dgm:pt modelId="{4D18E296-BE4D-4ECF-8285-48DC125298C2}">
      <dgm:prSet custT="1"/>
      <dgm:spPr/>
      <dgm:t>
        <a:bodyPr/>
        <a:lstStyle/>
        <a:p>
          <a:r>
            <a:rPr lang="en-US" sz="2800" dirty="0" smtClean="0"/>
            <a:t>Cluster Data</a:t>
          </a:r>
          <a:endParaRPr lang="en-US" sz="2800" dirty="0"/>
        </a:p>
      </dgm:t>
    </dgm:pt>
    <dgm:pt modelId="{2A488EA1-AC22-4D75-9902-0E1C7850FE7C}" type="parTrans" cxnId="{4F19EA26-BDD1-456B-855D-31C4F04EB7D8}">
      <dgm:prSet/>
      <dgm:spPr/>
      <dgm:t>
        <a:bodyPr/>
        <a:lstStyle/>
        <a:p>
          <a:endParaRPr lang="en-US"/>
        </a:p>
      </dgm:t>
    </dgm:pt>
    <dgm:pt modelId="{3801C202-BE3C-4E5B-977E-CD2B0B0136C5}" type="sibTrans" cxnId="{4F19EA26-BDD1-456B-855D-31C4F04EB7D8}">
      <dgm:prSet/>
      <dgm:spPr/>
      <dgm:t>
        <a:bodyPr/>
        <a:lstStyle/>
        <a:p>
          <a:endParaRPr lang="en-US"/>
        </a:p>
      </dgm:t>
    </dgm:pt>
    <dgm:pt modelId="{5FB04BAF-4D2E-4D42-85DF-126479CE43B3}">
      <dgm:prSet/>
      <dgm:spPr/>
      <dgm:t>
        <a:bodyPr/>
        <a:lstStyle/>
        <a:p>
          <a:r>
            <a:rPr lang="en-US" dirty="0" smtClean="0"/>
            <a:t>K-Means Clustering</a:t>
          </a:r>
          <a:endParaRPr lang="en-US" dirty="0"/>
        </a:p>
      </dgm:t>
    </dgm:pt>
    <dgm:pt modelId="{093D9085-6F55-4039-BDDB-CEFD0EDF9971}" type="parTrans" cxnId="{C00AD094-E710-4F43-9EA5-0A2A7ECC91FF}">
      <dgm:prSet/>
      <dgm:spPr/>
      <dgm:t>
        <a:bodyPr/>
        <a:lstStyle/>
        <a:p>
          <a:endParaRPr lang="en-US"/>
        </a:p>
      </dgm:t>
    </dgm:pt>
    <dgm:pt modelId="{BDBC5445-76FC-457A-BA03-5E6150B2B2BC}" type="sibTrans" cxnId="{C00AD094-E710-4F43-9EA5-0A2A7ECC91FF}">
      <dgm:prSet/>
      <dgm:spPr/>
      <dgm:t>
        <a:bodyPr/>
        <a:lstStyle/>
        <a:p>
          <a:endParaRPr lang="en-US"/>
        </a:p>
      </dgm:t>
    </dgm:pt>
    <dgm:pt modelId="{F1115920-0EEF-6649-9A46-0A2779C04FB1}" type="pres">
      <dgm:prSet presAssocID="{06FB565A-5AE4-497C-88E1-D0AECD923C4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AF768E-B3B5-F24E-BFA3-FF7A99BEC95A}" type="pres">
      <dgm:prSet presAssocID="{F71950F6-885D-4498-80C9-6528ACB7F3D2}" presName="parentLin" presStyleCnt="0"/>
      <dgm:spPr/>
    </dgm:pt>
    <dgm:pt modelId="{3298B8E3-167F-2B4A-9E05-31D2A5E5E112}" type="pres">
      <dgm:prSet presAssocID="{F71950F6-885D-4498-80C9-6528ACB7F3D2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2F168DD-636D-C649-B86F-601A81F8BEB2}" type="pres">
      <dgm:prSet presAssocID="{F71950F6-885D-4498-80C9-6528ACB7F3D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D1AA-E233-C54B-A6C9-C8B32D0E2A36}" type="pres">
      <dgm:prSet presAssocID="{F71950F6-885D-4498-80C9-6528ACB7F3D2}" presName="negativeSpace" presStyleCnt="0"/>
      <dgm:spPr/>
    </dgm:pt>
    <dgm:pt modelId="{BFDB0D53-B537-1149-97DD-12E4C7EC166A}" type="pres">
      <dgm:prSet presAssocID="{F71950F6-885D-4498-80C9-6528ACB7F3D2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39E2BC-9413-6F43-B839-24B37B22FDF9}" type="pres">
      <dgm:prSet presAssocID="{26790306-0C31-42E3-BB81-E43DB078C428}" presName="spaceBetweenRectangles" presStyleCnt="0"/>
      <dgm:spPr/>
    </dgm:pt>
    <dgm:pt modelId="{8FBF430B-620D-6346-9300-F92EE210FB11}" type="pres">
      <dgm:prSet presAssocID="{D3C0CAC3-5A87-42EE-B67A-6E9542999E9D}" presName="parentLin" presStyleCnt="0"/>
      <dgm:spPr/>
    </dgm:pt>
    <dgm:pt modelId="{AF757409-26C6-8C4E-9C28-8130AAC32570}" type="pres">
      <dgm:prSet presAssocID="{D3C0CAC3-5A87-42EE-B67A-6E9542999E9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F628332-0CB2-284B-B733-1374816BDA07}" type="pres">
      <dgm:prSet presAssocID="{D3C0CAC3-5A87-42EE-B67A-6E9542999E9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895A21-58ED-704D-9483-6B358AD88375}" type="pres">
      <dgm:prSet presAssocID="{D3C0CAC3-5A87-42EE-B67A-6E9542999E9D}" presName="negativeSpace" presStyleCnt="0"/>
      <dgm:spPr/>
    </dgm:pt>
    <dgm:pt modelId="{1D123277-F7A0-3642-A083-F7C922E88369}" type="pres">
      <dgm:prSet presAssocID="{D3C0CAC3-5A87-42EE-B67A-6E9542999E9D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B9E4A-48F5-8F47-9B59-51A68B22BB4F}" type="pres">
      <dgm:prSet presAssocID="{F7EF467A-E4A2-49E0-A159-C1E4F426E154}" presName="spaceBetweenRectangles" presStyleCnt="0"/>
      <dgm:spPr/>
    </dgm:pt>
    <dgm:pt modelId="{54DAAAEC-18E8-EC46-8551-D01C16CE2F01}" type="pres">
      <dgm:prSet presAssocID="{72C54B53-CC5C-4164-A4AF-833AE0041669}" presName="parentLin" presStyleCnt="0"/>
      <dgm:spPr/>
    </dgm:pt>
    <dgm:pt modelId="{E957A8DD-B746-A743-92C8-C4B26C585A5F}" type="pres">
      <dgm:prSet presAssocID="{72C54B53-CC5C-4164-A4AF-833AE0041669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FE92FBE9-98A2-0C4E-AAE6-CEF9BF1F464C}" type="pres">
      <dgm:prSet presAssocID="{72C54B53-CC5C-4164-A4AF-833AE004166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29B9B-93AA-7048-BB32-83F0423FF527}" type="pres">
      <dgm:prSet presAssocID="{72C54B53-CC5C-4164-A4AF-833AE0041669}" presName="negativeSpace" presStyleCnt="0"/>
      <dgm:spPr/>
    </dgm:pt>
    <dgm:pt modelId="{7E1FF5A4-F621-F147-B744-911C2B0ABFFE}" type="pres">
      <dgm:prSet presAssocID="{72C54B53-CC5C-4164-A4AF-833AE0041669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DCAF8-4A16-B940-B66F-55E5E26026E3}" type="pres">
      <dgm:prSet presAssocID="{352FFB47-24CF-4365-AE45-3C27D2F4B6F1}" presName="spaceBetweenRectangles" presStyleCnt="0"/>
      <dgm:spPr/>
    </dgm:pt>
    <dgm:pt modelId="{34D9136B-7E93-7341-A91D-DAFD18271F47}" type="pres">
      <dgm:prSet presAssocID="{4D18E296-BE4D-4ECF-8285-48DC125298C2}" presName="parentLin" presStyleCnt="0"/>
      <dgm:spPr/>
    </dgm:pt>
    <dgm:pt modelId="{180BCA50-8F01-0F48-BE17-8D7E8E348FAB}" type="pres">
      <dgm:prSet presAssocID="{4D18E296-BE4D-4ECF-8285-48DC125298C2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6F43BBD3-7D8A-534E-BC42-E06E0C37DCF7}" type="pres">
      <dgm:prSet presAssocID="{4D18E296-BE4D-4ECF-8285-48DC125298C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7D9F9-13C7-8649-83A3-6AC0B510CE8E}" type="pres">
      <dgm:prSet presAssocID="{4D18E296-BE4D-4ECF-8285-48DC125298C2}" presName="negativeSpace" presStyleCnt="0"/>
      <dgm:spPr/>
    </dgm:pt>
    <dgm:pt modelId="{477651CF-5498-B04D-908F-934A29694FD9}" type="pres">
      <dgm:prSet presAssocID="{4D18E296-BE4D-4ECF-8285-48DC125298C2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611603-FC1B-934E-BD8E-931CCDA0CE73}" type="presOf" srcId="{06FB565A-5AE4-497C-88E1-D0AECD923C41}" destId="{F1115920-0EEF-6649-9A46-0A2779C04FB1}" srcOrd="0" destOrd="0" presId="urn:microsoft.com/office/officeart/2005/8/layout/list1"/>
    <dgm:cxn modelId="{6B11F9DF-853F-7241-B16F-805FBBA50096}" type="presOf" srcId="{D56D7ACE-CAAA-4B98-8FA6-95295F432216}" destId="{1D123277-F7A0-3642-A083-F7C922E88369}" srcOrd="0" destOrd="0" presId="urn:microsoft.com/office/officeart/2005/8/layout/list1"/>
    <dgm:cxn modelId="{4E76C0AE-FF40-854B-86C0-4CCCF85035C0}" type="presOf" srcId="{72C54B53-CC5C-4164-A4AF-833AE0041669}" destId="{E957A8DD-B746-A743-92C8-C4B26C585A5F}" srcOrd="0" destOrd="0" presId="urn:microsoft.com/office/officeart/2005/8/layout/list1"/>
    <dgm:cxn modelId="{C143A93E-1883-4B49-B4E0-896348D673E1}" srcId="{72C54B53-CC5C-4164-A4AF-833AE0041669}" destId="{6EBA4A9F-519F-422F-B657-3534CD1517F6}" srcOrd="0" destOrd="0" parTransId="{02D2596E-2AD3-44CC-BC2D-5780FC1504D9}" sibTransId="{C3FFCABE-1ED4-4A6A-BD05-2CE7CD18E6A2}"/>
    <dgm:cxn modelId="{B95598FE-6552-984E-884F-375FF7BF565E}" type="presOf" srcId="{D3C0CAC3-5A87-42EE-B67A-6E9542999E9D}" destId="{0F628332-0CB2-284B-B733-1374816BDA07}" srcOrd="1" destOrd="0" presId="urn:microsoft.com/office/officeart/2005/8/layout/list1"/>
    <dgm:cxn modelId="{314B4B7E-C07F-4F88-997F-13C4B102FDB9}" srcId="{D3C0CAC3-5A87-42EE-B67A-6E9542999E9D}" destId="{D56D7ACE-CAAA-4B98-8FA6-95295F432216}" srcOrd="0" destOrd="0" parTransId="{DBCA3F98-CC14-44BA-BFF1-B8CB3A1AB575}" sibTransId="{0B9FCE63-AF8A-4A80-B327-8EA851276336}"/>
    <dgm:cxn modelId="{C8E0112A-456E-A94A-B24B-4E68D98A424C}" type="presOf" srcId="{72C54B53-CC5C-4164-A4AF-833AE0041669}" destId="{FE92FBE9-98A2-0C4E-AAE6-CEF9BF1F464C}" srcOrd="1" destOrd="0" presId="urn:microsoft.com/office/officeart/2005/8/layout/list1"/>
    <dgm:cxn modelId="{4A61EF53-DC77-4DCA-AAB1-6850363AAA3D}" srcId="{F71950F6-885D-4498-80C9-6528ACB7F3D2}" destId="{5AA4191C-CE34-4531-B8F9-196A4E4FB3C0}" srcOrd="0" destOrd="0" parTransId="{CA9683C3-3EAE-4B4D-B38F-BA2A72C30292}" sibTransId="{3A46002D-6F20-4DA8-BBC1-CA5E20515BF7}"/>
    <dgm:cxn modelId="{4F19EA26-BDD1-456B-855D-31C4F04EB7D8}" srcId="{06FB565A-5AE4-497C-88E1-D0AECD923C41}" destId="{4D18E296-BE4D-4ECF-8285-48DC125298C2}" srcOrd="3" destOrd="0" parTransId="{2A488EA1-AC22-4D75-9902-0E1C7850FE7C}" sibTransId="{3801C202-BE3C-4E5B-977E-CD2B0B0136C5}"/>
    <dgm:cxn modelId="{4AFA732F-A573-4F4D-9FD6-629836348BAF}" type="presOf" srcId="{D3C0CAC3-5A87-42EE-B67A-6E9542999E9D}" destId="{AF757409-26C6-8C4E-9C28-8130AAC32570}" srcOrd="0" destOrd="0" presId="urn:microsoft.com/office/officeart/2005/8/layout/list1"/>
    <dgm:cxn modelId="{A3F20A1A-9319-2C43-A3EF-1C982C5F901A}" type="presOf" srcId="{5AA4191C-CE34-4531-B8F9-196A4E4FB3C0}" destId="{BFDB0D53-B537-1149-97DD-12E4C7EC166A}" srcOrd="0" destOrd="0" presId="urn:microsoft.com/office/officeart/2005/8/layout/list1"/>
    <dgm:cxn modelId="{4DFEA0FD-67B6-C547-B2BB-CB5E3A70EE93}" type="presOf" srcId="{6EBA4A9F-519F-422F-B657-3534CD1517F6}" destId="{7E1FF5A4-F621-F147-B744-911C2B0ABFFE}" srcOrd="0" destOrd="0" presId="urn:microsoft.com/office/officeart/2005/8/layout/list1"/>
    <dgm:cxn modelId="{52954977-F0F0-0E44-9519-D31D15500F66}" type="presOf" srcId="{F71950F6-885D-4498-80C9-6528ACB7F3D2}" destId="{E2F168DD-636D-C649-B86F-601A81F8BEB2}" srcOrd="1" destOrd="0" presId="urn:microsoft.com/office/officeart/2005/8/layout/list1"/>
    <dgm:cxn modelId="{D501BFEB-8A0A-A846-A5BF-096DE076F6F5}" type="presOf" srcId="{4D18E296-BE4D-4ECF-8285-48DC125298C2}" destId="{180BCA50-8F01-0F48-BE17-8D7E8E348FAB}" srcOrd="0" destOrd="0" presId="urn:microsoft.com/office/officeart/2005/8/layout/list1"/>
    <dgm:cxn modelId="{01BDB5B6-B7B0-A142-98EE-455CF20615A6}" type="presOf" srcId="{F71950F6-885D-4498-80C9-6528ACB7F3D2}" destId="{3298B8E3-167F-2B4A-9E05-31D2A5E5E112}" srcOrd="0" destOrd="0" presId="urn:microsoft.com/office/officeart/2005/8/layout/list1"/>
    <dgm:cxn modelId="{5B142AA2-A175-4751-9045-3BD5C81F2F02}" srcId="{06FB565A-5AE4-497C-88E1-D0AECD923C41}" destId="{72C54B53-CC5C-4164-A4AF-833AE0041669}" srcOrd="2" destOrd="0" parTransId="{2A81243C-A257-4738-92FB-2195963D3A63}" sibTransId="{352FFB47-24CF-4365-AE45-3C27D2F4B6F1}"/>
    <dgm:cxn modelId="{CCC7A79F-21A3-D849-8576-B8613032DE70}" type="presOf" srcId="{5FB04BAF-4D2E-4D42-85DF-126479CE43B3}" destId="{477651CF-5498-B04D-908F-934A29694FD9}" srcOrd="0" destOrd="0" presId="urn:microsoft.com/office/officeart/2005/8/layout/list1"/>
    <dgm:cxn modelId="{C00AD094-E710-4F43-9EA5-0A2A7ECC91FF}" srcId="{4D18E296-BE4D-4ECF-8285-48DC125298C2}" destId="{5FB04BAF-4D2E-4D42-85DF-126479CE43B3}" srcOrd="0" destOrd="0" parTransId="{093D9085-6F55-4039-BDDB-CEFD0EDF9971}" sibTransId="{BDBC5445-76FC-457A-BA03-5E6150B2B2BC}"/>
    <dgm:cxn modelId="{A55C9FC9-6969-0247-8F86-58C8A1BF99AB}" type="presOf" srcId="{4D18E296-BE4D-4ECF-8285-48DC125298C2}" destId="{6F43BBD3-7D8A-534E-BC42-E06E0C37DCF7}" srcOrd="1" destOrd="0" presId="urn:microsoft.com/office/officeart/2005/8/layout/list1"/>
    <dgm:cxn modelId="{677D7C23-8C5D-4A45-A5AB-BC2CBFA5D2F2}" srcId="{06FB565A-5AE4-497C-88E1-D0AECD923C41}" destId="{D3C0CAC3-5A87-42EE-B67A-6E9542999E9D}" srcOrd="1" destOrd="0" parTransId="{A299CDB5-18DB-4A49-8856-A43CEE70C902}" sibTransId="{F7EF467A-E4A2-49E0-A159-C1E4F426E154}"/>
    <dgm:cxn modelId="{EB479D80-38BD-4FAF-BCED-7969431E4D2D}" srcId="{06FB565A-5AE4-497C-88E1-D0AECD923C41}" destId="{F71950F6-885D-4498-80C9-6528ACB7F3D2}" srcOrd="0" destOrd="0" parTransId="{FC0120C4-2C79-49CB-B02E-3CFD16158861}" sibTransId="{26790306-0C31-42E3-BB81-E43DB078C428}"/>
    <dgm:cxn modelId="{7AEC1B48-FC6A-F040-AAC7-3736F3343BE1}" type="presParOf" srcId="{F1115920-0EEF-6649-9A46-0A2779C04FB1}" destId="{B2AF768E-B3B5-F24E-BFA3-FF7A99BEC95A}" srcOrd="0" destOrd="0" presId="urn:microsoft.com/office/officeart/2005/8/layout/list1"/>
    <dgm:cxn modelId="{9209D606-45F6-434E-A4D9-2A2542584C80}" type="presParOf" srcId="{B2AF768E-B3B5-F24E-BFA3-FF7A99BEC95A}" destId="{3298B8E3-167F-2B4A-9E05-31D2A5E5E112}" srcOrd="0" destOrd="0" presId="urn:microsoft.com/office/officeart/2005/8/layout/list1"/>
    <dgm:cxn modelId="{409C077E-9A00-4C42-9E84-AC4D3DA576A4}" type="presParOf" srcId="{B2AF768E-B3B5-F24E-BFA3-FF7A99BEC95A}" destId="{E2F168DD-636D-C649-B86F-601A81F8BEB2}" srcOrd="1" destOrd="0" presId="urn:microsoft.com/office/officeart/2005/8/layout/list1"/>
    <dgm:cxn modelId="{D85C216F-C551-0E41-A374-8641D6A2DECA}" type="presParOf" srcId="{F1115920-0EEF-6649-9A46-0A2779C04FB1}" destId="{B83CD1AA-E233-C54B-A6C9-C8B32D0E2A36}" srcOrd="1" destOrd="0" presId="urn:microsoft.com/office/officeart/2005/8/layout/list1"/>
    <dgm:cxn modelId="{E7E97128-9660-7049-98A4-D02D816907D1}" type="presParOf" srcId="{F1115920-0EEF-6649-9A46-0A2779C04FB1}" destId="{BFDB0D53-B537-1149-97DD-12E4C7EC166A}" srcOrd="2" destOrd="0" presId="urn:microsoft.com/office/officeart/2005/8/layout/list1"/>
    <dgm:cxn modelId="{0ADD30AA-452A-CA45-81BA-2EEC3081A78E}" type="presParOf" srcId="{F1115920-0EEF-6649-9A46-0A2779C04FB1}" destId="{2239E2BC-9413-6F43-B839-24B37B22FDF9}" srcOrd="3" destOrd="0" presId="urn:microsoft.com/office/officeart/2005/8/layout/list1"/>
    <dgm:cxn modelId="{0D3C82F9-8690-3D46-A2D1-0593F30BA837}" type="presParOf" srcId="{F1115920-0EEF-6649-9A46-0A2779C04FB1}" destId="{8FBF430B-620D-6346-9300-F92EE210FB11}" srcOrd="4" destOrd="0" presId="urn:microsoft.com/office/officeart/2005/8/layout/list1"/>
    <dgm:cxn modelId="{708AB1B5-6F27-2E45-92A0-5E47D4C05AF8}" type="presParOf" srcId="{8FBF430B-620D-6346-9300-F92EE210FB11}" destId="{AF757409-26C6-8C4E-9C28-8130AAC32570}" srcOrd="0" destOrd="0" presId="urn:microsoft.com/office/officeart/2005/8/layout/list1"/>
    <dgm:cxn modelId="{F75AF0BA-55D0-4E40-AAC7-B61A6A68326F}" type="presParOf" srcId="{8FBF430B-620D-6346-9300-F92EE210FB11}" destId="{0F628332-0CB2-284B-B733-1374816BDA07}" srcOrd="1" destOrd="0" presId="urn:microsoft.com/office/officeart/2005/8/layout/list1"/>
    <dgm:cxn modelId="{4D2C58CB-CFFB-A24B-B8AE-E8DFC77C8234}" type="presParOf" srcId="{F1115920-0EEF-6649-9A46-0A2779C04FB1}" destId="{D0895A21-58ED-704D-9483-6B358AD88375}" srcOrd="5" destOrd="0" presId="urn:microsoft.com/office/officeart/2005/8/layout/list1"/>
    <dgm:cxn modelId="{6B0EB496-D5A6-1B43-925B-460ACF9F7273}" type="presParOf" srcId="{F1115920-0EEF-6649-9A46-0A2779C04FB1}" destId="{1D123277-F7A0-3642-A083-F7C922E88369}" srcOrd="6" destOrd="0" presId="urn:microsoft.com/office/officeart/2005/8/layout/list1"/>
    <dgm:cxn modelId="{36B17E23-DD5E-0543-A012-A342851DCE6D}" type="presParOf" srcId="{F1115920-0EEF-6649-9A46-0A2779C04FB1}" destId="{D84B9E4A-48F5-8F47-9B59-51A68B22BB4F}" srcOrd="7" destOrd="0" presId="urn:microsoft.com/office/officeart/2005/8/layout/list1"/>
    <dgm:cxn modelId="{FF0227A2-8330-0A47-A5F4-BB030494EBFD}" type="presParOf" srcId="{F1115920-0EEF-6649-9A46-0A2779C04FB1}" destId="{54DAAAEC-18E8-EC46-8551-D01C16CE2F01}" srcOrd="8" destOrd="0" presId="urn:microsoft.com/office/officeart/2005/8/layout/list1"/>
    <dgm:cxn modelId="{BBB92FAF-57FF-C146-8A22-0A38A82EFC1B}" type="presParOf" srcId="{54DAAAEC-18E8-EC46-8551-D01C16CE2F01}" destId="{E957A8DD-B746-A743-92C8-C4B26C585A5F}" srcOrd="0" destOrd="0" presId="urn:microsoft.com/office/officeart/2005/8/layout/list1"/>
    <dgm:cxn modelId="{9B7A4919-EA64-5144-91BA-0BC5D0775CEB}" type="presParOf" srcId="{54DAAAEC-18E8-EC46-8551-D01C16CE2F01}" destId="{FE92FBE9-98A2-0C4E-AAE6-CEF9BF1F464C}" srcOrd="1" destOrd="0" presId="urn:microsoft.com/office/officeart/2005/8/layout/list1"/>
    <dgm:cxn modelId="{671B2DA9-93E1-6C4C-A71A-2F09B6B59BAD}" type="presParOf" srcId="{F1115920-0EEF-6649-9A46-0A2779C04FB1}" destId="{DF729B9B-93AA-7048-BB32-83F0423FF527}" srcOrd="9" destOrd="0" presId="urn:microsoft.com/office/officeart/2005/8/layout/list1"/>
    <dgm:cxn modelId="{3A5D3F4A-DBE4-0545-8A4F-9F13D9538D56}" type="presParOf" srcId="{F1115920-0EEF-6649-9A46-0A2779C04FB1}" destId="{7E1FF5A4-F621-F147-B744-911C2B0ABFFE}" srcOrd="10" destOrd="0" presId="urn:microsoft.com/office/officeart/2005/8/layout/list1"/>
    <dgm:cxn modelId="{273AD6B7-EFA8-3A4F-87D5-B371EBDE246B}" type="presParOf" srcId="{F1115920-0EEF-6649-9A46-0A2779C04FB1}" destId="{4F2DCAF8-4A16-B940-B66F-55E5E26026E3}" srcOrd="11" destOrd="0" presId="urn:microsoft.com/office/officeart/2005/8/layout/list1"/>
    <dgm:cxn modelId="{4198B57B-607F-6E48-8254-E1870A4C2434}" type="presParOf" srcId="{F1115920-0EEF-6649-9A46-0A2779C04FB1}" destId="{34D9136B-7E93-7341-A91D-DAFD18271F47}" srcOrd="12" destOrd="0" presId="urn:microsoft.com/office/officeart/2005/8/layout/list1"/>
    <dgm:cxn modelId="{7EFF025A-5E9B-0748-A2A5-485B3B35FD24}" type="presParOf" srcId="{34D9136B-7E93-7341-A91D-DAFD18271F47}" destId="{180BCA50-8F01-0F48-BE17-8D7E8E348FAB}" srcOrd="0" destOrd="0" presId="urn:microsoft.com/office/officeart/2005/8/layout/list1"/>
    <dgm:cxn modelId="{14CC2E0C-BA42-B440-B023-FCA8E01BCA9B}" type="presParOf" srcId="{34D9136B-7E93-7341-A91D-DAFD18271F47}" destId="{6F43BBD3-7D8A-534E-BC42-E06E0C37DCF7}" srcOrd="1" destOrd="0" presId="urn:microsoft.com/office/officeart/2005/8/layout/list1"/>
    <dgm:cxn modelId="{F6DF35BA-884E-C14F-9DF7-D763BAA813B5}" type="presParOf" srcId="{F1115920-0EEF-6649-9A46-0A2779C04FB1}" destId="{E267D9F9-13C7-8649-83A3-6AC0B510CE8E}" srcOrd="13" destOrd="0" presId="urn:microsoft.com/office/officeart/2005/8/layout/list1"/>
    <dgm:cxn modelId="{38AE788D-456D-1B41-9719-2AA7B1648F50}" type="presParOf" srcId="{F1115920-0EEF-6649-9A46-0A2779C04FB1}" destId="{477651CF-5498-B04D-908F-934A29694FD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FB565A-5AE4-497C-88E1-D0AECD923C41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1950F6-885D-4498-80C9-6528ACB7F3D2}">
      <dgm:prSet custT="1"/>
      <dgm:spPr/>
      <dgm:t>
        <a:bodyPr/>
        <a:lstStyle/>
        <a:p>
          <a:r>
            <a:rPr lang="en-US" sz="2800" dirty="0" smtClean="0"/>
            <a:t>Tokenize Data</a:t>
          </a:r>
          <a:endParaRPr lang="en-US" sz="2800" dirty="0"/>
        </a:p>
      </dgm:t>
    </dgm:pt>
    <dgm:pt modelId="{FC0120C4-2C79-49CB-B02E-3CFD16158861}" type="parTrans" cxnId="{EB479D80-38BD-4FAF-BCED-7969431E4D2D}">
      <dgm:prSet/>
      <dgm:spPr/>
      <dgm:t>
        <a:bodyPr/>
        <a:lstStyle/>
        <a:p>
          <a:endParaRPr lang="en-US"/>
        </a:p>
      </dgm:t>
    </dgm:pt>
    <dgm:pt modelId="{26790306-0C31-42E3-BB81-E43DB078C428}" type="sibTrans" cxnId="{EB479D80-38BD-4FAF-BCED-7969431E4D2D}">
      <dgm:prSet/>
      <dgm:spPr/>
      <dgm:t>
        <a:bodyPr/>
        <a:lstStyle/>
        <a:p>
          <a:endParaRPr lang="en-US"/>
        </a:p>
      </dgm:t>
    </dgm:pt>
    <dgm:pt modelId="{5AA4191C-CE34-4531-B8F9-196A4E4FB3C0}">
      <dgm:prSet/>
      <dgm:spPr/>
      <dgm:t>
        <a:bodyPr/>
        <a:lstStyle/>
        <a:p>
          <a:r>
            <a:rPr lang="en-US"/>
            <a:t>By sentence</a:t>
          </a:r>
        </a:p>
      </dgm:t>
    </dgm:pt>
    <dgm:pt modelId="{CA9683C3-3EAE-4B4D-B38F-BA2A72C30292}" type="parTrans" cxnId="{4A61EF53-DC77-4DCA-AAB1-6850363AAA3D}">
      <dgm:prSet/>
      <dgm:spPr/>
      <dgm:t>
        <a:bodyPr/>
        <a:lstStyle/>
        <a:p>
          <a:endParaRPr lang="en-US"/>
        </a:p>
      </dgm:t>
    </dgm:pt>
    <dgm:pt modelId="{3A46002D-6F20-4DA8-BBC1-CA5E20515BF7}" type="sibTrans" cxnId="{4A61EF53-DC77-4DCA-AAB1-6850363AAA3D}">
      <dgm:prSet/>
      <dgm:spPr/>
      <dgm:t>
        <a:bodyPr/>
        <a:lstStyle/>
        <a:p>
          <a:endParaRPr lang="en-US"/>
        </a:p>
      </dgm:t>
    </dgm:pt>
    <dgm:pt modelId="{D3C0CAC3-5A87-42EE-B67A-6E9542999E9D}">
      <dgm:prSet custT="1"/>
      <dgm:spPr/>
      <dgm:t>
        <a:bodyPr/>
        <a:lstStyle/>
        <a:p>
          <a:r>
            <a:rPr lang="en-US" sz="2800" dirty="0" err="1" smtClean="0"/>
            <a:t>Vectorize</a:t>
          </a:r>
          <a:r>
            <a:rPr lang="en-US" sz="2800" dirty="0" smtClean="0"/>
            <a:t> Data</a:t>
          </a:r>
          <a:endParaRPr lang="en-US" sz="2800" dirty="0"/>
        </a:p>
      </dgm:t>
    </dgm:pt>
    <dgm:pt modelId="{A299CDB5-18DB-4A49-8856-A43CEE70C902}" type="parTrans" cxnId="{677D7C23-8C5D-4A45-A5AB-BC2CBFA5D2F2}">
      <dgm:prSet/>
      <dgm:spPr/>
      <dgm:t>
        <a:bodyPr/>
        <a:lstStyle/>
        <a:p>
          <a:endParaRPr lang="en-US"/>
        </a:p>
      </dgm:t>
    </dgm:pt>
    <dgm:pt modelId="{F7EF467A-E4A2-49E0-A159-C1E4F426E154}" type="sibTrans" cxnId="{677D7C23-8C5D-4A45-A5AB-BC2CBFA5D2F2}">
      <dgm:prSet/>
      <dgm:spPr/>
      <dgm:t>
        <a:bodyPr/>
        <a:lstStyle/>
        <a:p>
          <a:endParaRPr lang="en-US"/>
        </a:p>
      </dgm:t>
    </dgm:pt>
    <dgm:pt modelId="{D56D7ACE-CAAA-4B98-8FA6-95295F432216}">
      <dgm:prSet/>
      <dgm:spPr/>
      <dgm:t>
        <a:bodyPr/>
        <a:lstStyle/>
        <a:p>
          <a:r>
            <a:rPr lang="en-US" smtClean="0"/>
            <a:t>Term Frequency-Inverse Document Frequency</a:t>
          </a:r>
          <a:endParaRPr lang="en-US"/>
        </a:p>
      </dgm:t>
    </dgm:pt>
    <dgm:pt modelId="{DBCA3F98-CC14-44BA-BFF1-B8CB3A1AB575}" type="parTrans" cxnId="{314B4B7E-C07F-4F88-997F-13C4B102FDB9}">
      <dgm:prSet/>
      <dgm:spPr/>
      <dgm:t>
        <a:bodyPr/>
        <a:lstStyle/>
        <a:p>
          <a:endParaRPr lang="en-US"/>
        </a:p>
      </dgm:t>
    </dgm:pt>
    <dgm:pt modelId="{0B9FCE63-AF8A-4A80-B327-8EA851276336}" type="sibTrans" cxnId="{314B4B7E-C07F-4F88-997F-13C4B102FDB9}">
      <dgm:prSet/>
      <dgm:spPr/>
      <dgm:t>
        <a:bodyPr/>
        <a:lstStyle/>
        <a:p>
          <a:endParaRPr lang="en-US"/>
        </a:p>
      </dgm:t>
    </dgm:pt>
    <dgm:pt modelId="{72C54B53-CC5C-4164-A4AF-833AE0041669}">
      <dgm:prSet custT="1"/>
      <dgm:spPr/>
      <dgm:t>
        <a:bodyPr/>
        <a:lstStyle/>
        <a:p>
          <a:r>
            <a:rPr lang="en-US" sz="2800" dirty="0"/>
            <a:t>Dimensionality Reduction</a:t>
          </a:r>
        </a:p>
      </dgm:t>
    </dgm:pt>
    <dgm:pt modelId="{2A81243C-A257-4738-92FB-2195963D3A63}" type="parTrans" cxnId="{5B142AA2-A175-4751-9045-3BD5C81F2F02}">
      <dgm:prSet/>
      <dgm:spPr/>
      <dgm:t>
        <a:bodyPr/>
        <a:lstStyle/>
        <a:p>
          <a:endParaRPr lang="en-US"/>
        </a:p>
      </dgm:t>
    </dgm:pt>
    <dgm:pt modelId="{352FFB47-24CF-4365-AE45-3C27D2F4B6F1}" type="sibTrans" cxnId="{5B142AA2-A175-4751-9045-3BD5C81F2F02}">
      <dgm:prSet/>
      <dgm:spPr/>
      <dgm:t>
        <a:bodyPr/>
        <a:lstStyle/>
        <a:p>
          <a:endParaRPr lang="en-US"/>
        </a:p>
      </dgm:t>
    </dgm:pt>
    <dgm:pt modelId="{6EBA4A9F-519F-422F-B657-3534CD1517F6}">
      <dgm:prSet/>
      <dgm:spPr/>
      <dgm:t>
        <a:bodyPr/>
        <a:lstStyle/>
        <a:p>
          <a:r>
            <a:rPr lang="en-US" dirty="0" smtClean="0"/>
            <a:t>Non-Negative Matrix Factorization</a:t>
          </a:r>
          <a:endParaRPr lang="en-US" dirty="0"/>
        </a:p>
      </dgm:t>
    </dgm:pt>
    <dgm:pt modelId="{02D2596E-2AD3-44CC-BC2D-5780FC1504D9}" type="parTrans" cxnId="{C143A93E-1883-4B49-B4E0-896348D673E1}">
      <dgm:prSet/>
      <dgm:spPr/>
      <dgm:t>
        <a:bodyPr/>
        <a:lstStyle/>
        <a:p>
          <a:endParaRPr lang="en-US"/>
        </a:p>
      </dgm:t>
    </dgm:pt>
    <dgm:pt modelId="{C3FFCABE-1ED4-4A6A-BD05-2CE7CD18E6A2}" type="sibTrans" cxnId="{C143A93E-1883-4B49-B4E0-896348D673E1}">
      <dgm:prSet/>
      <dgm:spPr/>
      <dgm:t>
        <a:bodyPr/>
        <a:lstStyle/>
        <a:p>
          <a:endParaRPr lang="en-US"/>
        </a:p>
      </dgm:t>
    </dgm:pt>
    <dgm:pt modelId="{4D18E296-BE4D-4ECF-8285-48DC125298C2}">
      <dgm:prSet custT="1"/>
      <dgm:spPr/>
      <dgm:t>
        <a:bodyPr/>
        <a:lstStyle/>
        <a:p>
          <a:r>
            <a:rPr lang="en-US" sz="2800" dirty="0" smtClean="0"/>
            <a:t>Cluster Data</a:t>
          </a:r>
          <a:endParaRPr lang="en-US" sz="2800" dirty="0"/>
        </a:p>
      </dgm:t>
    </dgm:pt>
    <dgm:pt modelId="{2A488EA1-AC22-4D75-9902-0E1C7850FE7C}" type="parTrans" cxnId="{4F19EA26-BDD1-456B-855D-31C4F04EB7D8}">
      <dgm:prSet/>
      <dgm:spPr/>
      <dgm:t>
        <a:bodyPr/>
        <a:lstStyle/>
        <a:p>
          <a:endParaRPr lang="en-US"/>
        </a:p>
      </dgm:t>
    </dgm:pt>
    <dgm:pt modelId="{3801C202-BE3C-4E5B-977E-CD2B0B0136C5}" type="sibTrans" cxnId="{4F19EA26-BDD1-456B-855D-31C4F04EB7D8}">
      <dgm:prSet/>
      <dgm:spPr/>
      <dgm:t>
        <a:bodyPr/>
        <a:lstStyle/>
        <a:p>
          <a:endParaRPr lang="en-US"/>
        </a:p>
      </dgm:t>
    </dgm:pt>
    <dgm:pt modelId="{5FB04BAF-4D2E-4D42-85DF-126479CE43B3}">
      <dgm:prSet/>
      <dgm:spPr/>
      <dgm:t>
        <a:bodyPr/>
        <a:lstStyle/>
        <a:p>
          <a:r>
            <a:rPr lang="en-US" dirty="0" smtClean="0"/>
            <a:t>K-Means Clustering</a:t>
          </a:r>
          <a:endParaRPr lang="en-US" dirty="0"/>
        </a:p>
      </dgm:t>
    </dgm:pt>
    <dgm:pt modelId="{093D9085-6F55-4039-BDDB-CEFD0EDF9971}" type="parTrans" cxnId="{C00AD094-E710-4F43-9EA5-0A2A7ECC91FF}">
      <dgm:prSet/>
      <dgm:spPr/>
      <dgm:t>
        <a:bodyPr/>
        <a:lstStyle/>
        <a:p>
          <a:endParaRPr lang="en-US"/>
        </a:p>
      </dgm:t>
    </dgm:pt>
    <dgm:pt modelId="{BDBC5445-76FC-457A-BA03-5E6150B2B2BC}" type="sibTrans" cxnId="{C00AD094-E710-4F43-9EA5-0A2A7ECC91FF}">
      <dgm:prSet/>
      <dgm:spPr/>
      <dgm:t>
        <a:bodyPr/>
        <a:lstStyle/>
        <a:p>
          <a:endParaRPr lang="en-US"/>
        </a:p>
      </dgm:t>
    </dgm:pt>
    <dgm:pt modelId="{F1115920-0EEF-6649-9A46-0A2779C04FB1}" type="pres">
      <dgm:prSet presAssocID="{06FB565A-5AE4-497C-88E1-D0AECD923C4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AF768E-B3B5-F24E-BFA3-FF7A99BEC95A}" type="pres">
      <dgm:prSet presAssocID="{F71950F6-885D-4498-80C9-6528ACB7F3D2}" presName="parentLin" presStyleCnt="0"/>
      <dgm:spPr/>
    </dgm:pt>
    <dgm:pt modelId="{3298B8E3-167F-2B4A-9E05-31D2A5E5E112}" type="pres">
      <dgm:prSet presAssocID="{F71950F6-885D-4498-80C9-6528ACB7F3D2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2F168DD-636D-C649-B86F-601A81F8BEB2}" type="pres">
      <dgm:prSet presAssocID="{F71950F6-885D-4498-80C9-6528ACB7F3D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D1AA-E233-C54B-A6C9-C8B32D0E2A36}" type="pres">
      <dgm:prSet presAssocID="{F71950F6-885D-4498-80C9-6528ACB7F3D2}" presName="negativeSpace" presStyleCnt="0"/>
      <dgm:spPr/>
    </dgm:pt>
    <dgm:pt modelId="{BFDB0D53-B537-1149-97DD-12E4C7EC166A}" type="pres">
      <dgm:prSet presAssocID="{F71950F6-885D-4498-80C9-6528ACB7F3D2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39E2BC-9413-6F43-B839-24B37B22FDF9}" type="pres">
      <dgm:prSet presAssocID="{26790306-0C31-42E3-BB81-E43DB078C428}" presName="spaceBetweenRectangles" presStyleCnt="0"/>
      <dgm:spPr/>
    </dgm:pt>
    <dgm:pt modelId="{8FBF430B-620D-6346-9300-F92EE210FB11}" type="pres">
      <dgm:prSet presAssocID="{D3C0CAC3-5A87-42EE-B67A-6E9542999E9D}" presName="parentLin" presStyleCnt="0"/>
      <dgm:spPr/>
    </dgm:pt>
    <dgm:pt modelId="{AF757409-26C6-8C4E-9C28-8130AAC32570}" type="pres">
      <dgm:prSet presAssocID="{D3C0CAC3-5A87-42EE-B67A-6E9542999E9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F628332-0CB2-284B-B733-1374816BDA07}" type="pres">
      <dgm:prSet presAssocID="{D3C0CAC3-5A87-42EE-B67A-6E9542999E9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895A21-58ED-704D-9483-6B358AD88375}" type="pres">
      <dgm:prSet presAssocID="{D3C0CAC3-5A87-42EE-B67A-6E9542999E9D}" presName="negativeSpace" presStyleCnt="0"/>
      <dgm:spPr/>
    </dgm:pt>
    <dgm:pt modelId="{1D123277-F7A0-3642-A083-F7C922E88369}" type="pres">
      <dgm:prSet presAssocID="{D3C0CAC3-5A87-42EE-B67A-6E9542999E9D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B9E4A-48F5-8F47-9B59-51A68B22BB4F}" type="pres">
      <dgm:prSet presAssocID="{F7EF467A-E4A2-49E0-A159-C1E4F426E154}" presName="spaceBetweenRectangles" presStyleCnt="0"/>
      <dgm:spPr/>
    </dgm:pt>
    <dgm:pt modelId="{54DAAAEC-18E8-EC46-8551-D01C16CE2F01}" type="pres">
      <dgm:prSet presAssocID="{72C54B53-CC5C-4164-A4AF-833AE0041669}" presName="parentLin" presStyleCnt="0"/>
      <dgm:spPr/>
    </dgm:pt>
    <dgm:pt modelId="{E957A8DD-B746-A743-92C8-C4B26C585A5F}" type="pres">
      <dgm:prSet presAssocID="{72C54B53-CC5C-4164-A4AF-833AE0041669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FE92FBE9-98A2-0C4E-AAE6-CEF9BF1F464C}" type="pres">
      <dgm:prSet presAssocID="{72C54B53-CC5C-4164-A4AF-833AE004166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29B9B-93AA-7048-BB32-83F0423FF527}" type="pres">
      <dgm:prSet presAssocID="{72C54B53-CC5C-4164-A4AF-833AE0041669}" presName="negativeSpace" presStyleCnt="0"/>
      <dgm:spPr/>
    </dgm:pt>
    <dgm:pt modelId="{7E1FF5A4-F621-F147-B744-911C2B0ABFFE}" type="pres">
      <dgm:prSet presAssocID="{72C54B53-CC5C-4164-A4AF-833AE0041669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DCAF8-4A16-B940-B66F-55E5E26026E3}" type="pres">
      <dgm:prSet presAssocID="{352FFB47-24CF-4365-AE45-3C27D2F4B6F1}" presName="spaceBetweenRectangles" presStyleCnt="0"/>
      <dgm:spPr/>
    </dgm:pt>
    <dgm:pt modelId="{34D9136B-7E93-7341-A91D-DAFD18271F47}" type="pres">
      <dgm:prSet presAssocID="{4D18E296-BE4D-4ECF-8285-48DC125298C2}" presName="parentLin" presStyleCnt="0"/>
      <dgm:spPr/>
    </dgm:pt>
    <dgm:pt modelId="{180BCA50-8F01-0F48-BE17-8D7E8E348FAB}" type="pres">
      <dgm:prSet presAssocID="{4D18E296-BE4D-4ECF-8285-48DC125298C2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6F43BBD3-7D8A-534E-BC42-E06E0C37DCF7}" type="pres">
      <dgm:prSet presAssocID="{4D18E296-BE4D-4ECF-8285-48DC125298C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7D9F9-13C7-8649-83A3-6AC0B510CE8E}" type="pres">
      <dgm:prSet presAssocID="{4D18E296-BE4D-4ECF-8285-48DC125298C2}" presName="negativeSpace" presStyleCnt="0"/>
      <dgm:spPr/>
    </dgm:pt>
    <dgm:pt modelId="{477651CF-5498-B04D-908F-934A29694FD9}" type="pres">
      <dgm:prSet presAssocID="{4D18E296-BE4D-4ECF-8285-48DC125298C2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7D7C23-8C5D-4A45-A5AB-BC2CBFA5D2F2}" srcId="{06FB565A-5AE4-497C-88E1-D0AECD923C41}" destId="{D3C0CAC3-5A87-42EE-B67A-6E9542999E9D}" srcOrd="1" destOrd="0" parTransId="{A299CDB5-18DB-4A49-8856-A43CEE70C902}" sibTransId="{F7EF467A-E4A2-49E0-A159-C1E4F426E154}"/>
    <dgm:cxn modelId="{BDF783CF-546C-2F40-BFC2-E9A1457C90B1}" type="presOf" srcId="{5AA4191C-CE34-4531-B8F9-196A4E4FB3C0}" destId="{BFDB0D53-B537-1149-97DD-12E4C7EC166A}" srcOrd="0" destOrd="0" presId="urn:microsoft.com/office/officeart/2005/8/layout/list1"/>
    <dgm:cxn modelId="{FCA57B8C-CECA-784D-A290-C9294F22DCCD}" type="presOf" srcId="{D3C0CAC3-5A87-42EE-B67A-6E9542999E9D}" destId="{0F628332-0CB2-284B-B733-1374816BDA07}" srcOrd="1" destOrd="0" presId="urn:microsoft.com/office/officeart/2005/8/layout/list1"/>
    <dgm:cxn modelId="{6FCDB989-3AA4-714F-9A48-79450D764A76}" type="presOf" srcId="{4D18E296-BE4D-4ECF-8285-48DC125298C2}" destId="{6F43BBD3-7D8A-534E-BC42-E06E0C37DCF7}" srcOrd="1" destOrd="0" presId="urn:microsoft.com/office/officeart/2005/8/layout/list1"/>
    <dgm:cxn modelId="{C00AD094-E710-4F43-9EA5-0A2A7ECC91FF}" srcId="{4D18E296-BE4D-4ECF-8285-48DC125298C2}" destId="{5FB04BAF-4D2E-4D42-85DF-126479CE43B3}" srcOrd="0" destOrd="0" parTransId="{093D9085-6F55-4039-BDDB-CEFD0EDF9971}" sibTransId="{BDBC5445-76FC-457A-BA03-5E6150B2B2BC}"/>
    <dgm:cxn modelId="{314B4B7E-C07F-4F88-997F-13C4B102FDB9}" srcId="{D3C0CAC3-5A87-42EE-B67A-6E9542999E9D}" destId="{D56D7ACE-CAAA-4B98-8FA6-95295F432216}" srcOrd="0" destOrd="0" parTransId="{DBCA3F98-CC14-44BA-BFF1-B8CB3A1AB575}" sibTransId="{0B9FCE63-AF8A-4A80-B327-8EA851276336}"/>
    <dgm:cxn modelId="{4A61EF53-DC77-4DCA-AAB1-6850363AAA3D}" srcId="{F71950F6-885D-4498-80C9-6528ACB7F3D2}" destId="{5AA4191C-CE34-4531-B8F9-196A4E4FB3C0}" srcOrd="0" destOrd="0" parTransId="{CA9683C3-3EAE-4B4D-B38F-BA2A72C30292}" sibTransId="{3A46002D-6F20-4DA8-BBC1-CA5E20515BF7}"/>
    <dgm:cxn modelId="{EB77F5DC-DACE-8B4D-B14C-74FCF010B048}" type="presOf" srcId="{06FB565A-5AE4-497C-88E1-D0AECD923C41}" destId="{F1115920-0EEF-6649-9A46-0A2779C04FB1}" srcOrd="0" destOrd="0" presId="urn:microsoft.com/office/officeart/2005/8/layout/list1"/>
    <dgm:cxn modelId="{F7D4999C-0655-D94D-9568-EB6FFA8B71A3}" type="presOf" srcId="{4D18E296-BE4D-4ECF-8285-48DC125298C2}" destId="{180BCA50-8F01-0F48-BE17-8D7E8E348FAB}" srcOrd="0" destOrd="0" presId="urn:microsoft.com/office/officeart/2005/8/layout/list1"/>
    <dgm:cxn modelId="{A8DD2D37-754D-874F-831A-AC8F2B075553}" type="presOf" srcId="{D3C0CAC3-5A87-42EE-B67A-6E9542999E9D}" destId="{AF757409-26C6-8C4E-9C28-8130AAC32570}" srcOrd="0" destOrd="0" presId="urn:microsoft.com/office/officeart/2005/8/layout/list1"/>
    <dgm:cxn modelId="{5A304828-6F12-3940-9304-D5FC58FBA3F7}" type="presOf" srcId="{5FB04BAF-4D2E-4D42-85DF-126479CE43B3}" destId="{477651CF-5498-B04D-908F-934A29694FD9}" srcOrd="0" destOrd="0" presId="urn:microsoft.com/office/officeart/2005/8/layout/list1"/>
    <dgm:cxn modelId="{C143A93E-1883-4B49-B4E0-896348D673E1}" srcId="{72C54B53-CC5C-4164-A4AF-833AE0041669}" destId="{6EBA4A9F-519F-422F-B657-3534CD1517F6}" srcOrd="0" destOrd="0" parTransId="{02D2596E-2AD3-44CC-BC2D-5780FC1504D9}" sibTransId="{C3FFCABE-1ED4-4A6A-BD05-2CE7CD18E6A2}"/>
    <dgm:cxn modelId="{E948D0F2-AAA7-884D-B828-680771DC0DDA}" type="presOf" srcId="{6EBA4A9F-519F-422F-B657-3534CD1517F6}" destId="{7E1FF5A4-F621-F147-B744-911C2B0ABFFE}" srcOrd="0" destOrd="0" presId="urn:microsoft.com/office/officeart/2005/8/layout/list1"/>
    <dgm:cxn modelId="{6A101AC5-D2A0-F341-9FA3-BE634672DB1F}" type="presOf" srcId="{F71950F6-885D-4498-80C9-6528ACB7F3D2}" destId="{3298B8E3-167F-2B4A-9E05-31D2A5E5E112}" srcOrd="0" destOrd="0" presId="urn:microsoft.com/office/officeart/2005/8/layout/list1"/>
    <dgm:cxn modelId="{4F19EA26-BDD1-456B-855D-31C4F04EB7D8}" srcId="{06FB565A-5AE4-497C-88E1-D0AECD923C41}" destId="{4D18E296-BE4D-4ECF-8285-48DC125298C2}" srcOrd="3" destOrd="0" parTransId="{2A488EA1-AC22-4D75-9902-0E1C7850FE7C}" sibTransId="{3801C202-BE3C-4E5B-977E-CD2B0B0136C5}"/>
    <dgm:cxn modelId="{EB479D80-38BD-4FAF-BCED-7969431E4D2D}" srcId="{06FB565A-5AE4-497C-88E1-D0AECD923C41}" destId="{F71950F6-885D-4498-80C9-6528ACB7F3D2}" srcOrd="0" destOrd="0" parTransId="{FC0120C4-2C79-49CB-B02E-3CFD16158861}" sibTransId="{26790306-0C31-42E3-BB81-E43DB078C428}"/>
    <dgm:cxn modelId="{624DB5D2-7A65-144C-A6CA-CE5D2BDB5E25}" type="presOf" srcId="{F71950F6-885D-4498-80C9-6528ACB7F3D2}" destId="{E2F168DD-636D-C649-B86F-601A81F8BEB2}" srcOrd="1" destOrd="0" presId="urn:microsoft.com/office/officeart/2005/8/layout/list1"/>
    <dgm:cxn modelId="{5B142AA2-A175-4751-9045-3BD5C81F2F02}" srcId="{06FB565A-5AE4-497C-88E1-D0AECD923C41}" destId="{72C54B53-CC5C-4164-A4AF-833AE0041669}" srcOrd="2" destOrd="0" parTransId="{2A81243C-A257-4738-92FB-2195963D3A63}" sibTransId="{352FFB47-24CF-4365-AE45-3C27D2F4B6F1}"/>
    <dgm:cxn modelId="{1EE13B54-DD3E-AC41-8BE0-B9BAA6588D9D}" type="presOf" srcId="{72C54B53-CC5C-4164-A4AF-833AE0041669}" destId="{FE92FBE9-98A2-0C4E-AAE6-CEF9BF1F464C}" srcOrd="1" destOrd="0" presId="urn:microsoft.com/office/officeart/2005/8/layout/list1"/>
    <dgm:cxn modelId="{A5858D9A-A491-F54B-B0A8-4ED1F8CAFA35}" type="presOf" srcId="{72C54B53-CC5C-4164-A4AF-833AE0041669}" destId="{E957A8DD-B746-A743-92C8-C4B26C585A5F}" srcOrd="0" destOrd="0" presId="urn:microsoft.com/office/officeart/2005/8/layout/list1"/>
    <dgm:cxn modelId="{6F6AFA64-C366-EB4E-A0B4-85D8B14A0BD6}" type="presOf" srcId="{D56D7ACE-CAAA-4B98-8FA6-95295F432216}" destId="{1D123277-F7A0-3642-A083-F7C922E88369}" srcOrd="0" destOrd="0" presId="urn:microsoft.com/office/officeart/2005/8/layout/list1"/>
    <dgm:cxn modelId="{61345143-3B59-CB46-A5A5-78618407E5AD}" type="presParOf" srcId="{F1115920-0EEF-6649-9A46-0A2779C04FB1}" destId="{B2AF768E-B3B5-F24E-BFA3-FF7A99BEC95A}" srcOrd="0" destOrd="0" presId="urn:microsoft.com/office/officeart/2005/8/layout/list1"/>
    <dgm:cxn modelId="{9F43FCB7-6567-B444-9DBD-E6BDEEB34F15}" type="presParOf" srcId="{B2AF768E-B3B5-F24E-BFA3-FF7A99BEC95A}" destId="{3298B8E3-167F-2B4A-9E05-31D2A5E5E112}" srcOrd="0" destOrd="0" presId="urn:microsoft.com/office/officeart/2005/8/layout/list1"/>
    <dgm:cxn modelId="{C11F6173-C810-E649-8C81-BEF1315F7BD2}" type="presParOf" srcId="{B2AF768E-B3B5-F24E-BFA3-FF7A99BEC95A}" destId="{E2F168DD-636D-C649-B86F-601A81F8BEB2}" srcOrd="1" destOrd="0" presId="urn:microsoft.com/office/officeart/2005/8/layout/list1"/>
    <dgm:cxn modelId="{64C1F612-D811-5849-A58A-F1169E2DE53C}" type="presParOf" srcId="{F1115920-0EEF-6649-9A46-0A2779C04FB1}" destId="{B83CD1AA-E233-C54B-A6C9-C8B32D0E2A36}" srcOrd="1" destOrd="0" presId="urn:microsoft.com/office/officeart/2005/8/layout/list1"/>
    <dgm:cxn modelId="{9503A585-2428-5142-8737-0E62BFDC7157}" type="presParOf" srcId="{F1115920-0EEF-6649-9A46-0A2779C04FB1}" destId="{BFDB0D53-B537-1149-97DD-12E4C7EC166A}" srcOrd="2" destOrd="0" presId="urn:microsoft.com/office/officeart/2005/8/layout/list1"/>
    <dgm:cxn modelId="{A4D15A45-83D0-5041-B351-AF6F14378543}" type="presParOf" srcId="{F1115920-0EEF-6649-9A46-0A2779C04FB1}" destId="{2239E2BC-9413-6F43-B839-24B37B22FDF9}" srcOrd="3" destOrd="0" presId="urn:microsoft.com/office/officeart/2005/8/layout/list1"/>
    <dgm:cxn modelId="{C0912194-681D-134F-9C89-492A1241B145}" type="presParOf" srcId="{F1115920-0EEF-6649-9A46-0A2779C04FB1}" destId="{8FBF430B-620D-6346-9300-F92EE210FB11}" srcOrd="4" destOrd="0" presId="urn:microsoft.com/office/officeart/2005/8/layout/list1"/>
    <dgm:cxn modelId="{E414C5D0-5D5D-DC47-9B40-4DE8E8BEF9D7}" type="presParOf" srcId="{8FBF430B-620D-6346-9300-F92EE210FB11}" destId="{AF757409-26C6-8C4E-9C28-8130AAC32570}" srcOrd="0" destOrd="0" presId="urn:microsoft.com/office/officeart/2005/8/layout/list1"/>
    <dgm:cxn modelId="{7B640B97-2B63-294B-AE97-5EEA5D597217}" type="presParOf" srcId="{8FBF430B-620D-6346-9300-F92EE210FB11}" destId="{0F628332-0CB2-284B-B733-1374816BDA07}" srcOrd="1" destOrd="0" presId="urn:microsoft.com/office/officeart/2005/8/layout/list1"/>
    <dgm:cxn modelId="{864C7804-DF27-9141-993F-8299F2260DFA}" type="presParOf" srcId="{F1115920-0EEF-6649-9A46-0A2779C04FB1}" destId="{D0895A21-58ED-704D-9483-6B358AD88375}" srcOrd="5" destOrd="0" presId="urn:microsoft.com/office/officeart/2005/8/layout/list1"/>
    <dgm:cxn modelId="{909BB3D9-60C3-2C4F-8FC3-E050F93C001F}" type="presParOf" srcId="{F1115920-0EEF-6649-9A46-0A2779C04FB1}" destId="{1D123277-F7A0-3642-A083-F7C922E88369}" srcOrd="6" destOrd="0" presId="urn:microsoft.com/office/officeart/2005/8/layout/list1"/>
    <dgm:cxn modelId="{79862C46-661C-BB4B-94F7-A5D1E142F508}" type="presParOf" srcId="{F1115920-0EEF-6649-9A46-0A2779C04FB1}" destId="{D84B9E4A-48F5-8F47-9B59-51A68B22BB4F}" srcOrd="7" destOrd="0" presId="urn:microsoft.com/office/officeart/2005/8/layout/list1"/>
    <dgm:cxn modelId="{190053B4-B76F-934A-80D9-00E04C984F7E}" type="presParOf" srcId="{F1115920-0EEF-6649-9A46-0A2779C04FB1}" destId="{54DAAAEC-18E8-EC46-8551-D01C16CE2F01}" srcOrd="8" destOrd="0" presId="urn:microsoft.com/office/officeart/2005/8/layout/list1"/>
    <dgm:cxn modelId="{C4414D23-21C8-8C46-8996-B7F727C60A20}" type="presParOf" srcId="{54DAAAEC-18E8-EC46-8551-D01C16CE2F01}" destId="{E957A8DD-B746-A743-92C8-C4B26C585A5F}" srcOrd="0" destOrd="0" presId="urn:microsoft.com/office/officeart/2005/8/layout/list1"/>
    <dgm:cxn modelId="{D2396C6F-ACC3-2B4A-8046-183EFD055487}" type="presParOf" srcId="{54DAAAEC-18E8-EC46-8551-D01C16CE2F01}" destId="{FE92FBE9-98A2-0C4E-AAE6-CEF9BF1F464C}" srcOrd="1" destOrd="0" presId="urn:microsoft.com/office/officeart/2005/8/layout/list1"/>
    <dgm:cxn modelId="{F64E0225-885A-5444-91AF-8F11E4494BCD}" type="presParOf" srcId="{F1115920-0EEF-6649-9A46-0A2779C04FB1}" destId="{DF729B9B-93AA-7048-BB32-83F0423FF527}" srcOrd="9" destOrd="0" presId="urn:microsoft.com/office/officeart/2005/8/layout/list1"/>
    <dgm:cxn modelId="{444EAFD0-EB54-CA48-B8BF-358230E0A420}" type="presParOf" srcId="{F1115920-0EEF-6649-9A46-0A2779C04FB1}" destId="{7E1FF5A4-F621-F147-B744-911C2B0ABFFE}" srcOrd="10" destOrd="0" presId="urn:microsoft.com/office/officeart/2005/8/layout/list1"/>
    <dgm:cxn modelId="{9E5A9B02-0227-6C4E-9286-8D5A0E0DE99D}" type="presParOf" srcId="{F1115920-0EEF-6649-9A46-0A2779C04FB1}" destId="{4F2DCAF8-4A16-B940-B66F-55E5E26026E3}" srcOrd="11" destOrd="0" presId="urn:microsoft.com/office/officeart/2005/8/layout/list1"/>
    <dgm:cxn modelId="{D814BE97-26EF-1A44-AA2A-917FCB16E644}" type="presParOf" srcId="{F1115920-0EEF-6649-9A46-0A2779C04FB1}" destId="{34D9136B-7E93-7341-A91D-DAFD18271F47}" srcOrd="12" destOrd="0" presId="urn:microsoft.com/office/officeart/2005/8/layout/list1"/>
    <dgm:cxn modelId="{A2241CEB-5F32-7E4B-BB7F-009E71FA6F75}" type="presParOf" srcId="{34D9136B-7E93-7341-A91D-DAFD18271F47}" destId="{180BCA50-8F01-0F48-BE17-8D7E8E348FAB}" srcOrd="0" destOrd="0" presId="urn:microsoft.com/office/officeart/2005/8/layout/list1"/>
    <dgm:cxn modelId="{092B7BC2-E284-4C45-8F99-E60A1428CE42}" type="presParOf" srcId="{34D9136B-7E93-7341-A91D-DAFD18271F47}" destId="{6F43BBD3-7D8A-534E-BC42-E06E0C37DCF7}" srcOrd="1" destOrd="0" presId="urn:microsoft.com/office/officeart/2005/8/layout/list1"/>
    <dgm:cxn modelId="{18ADCBA0-4CCB-B747-B3EF-445A9F5012D8}" type="presParOf" srcId="{F1115920-0EEF-6649-9A46-0A2779C04FB1}" destId="{E267D9F9-13C7-8649-83A3-6AC0B510CE8E}" srcOrd="13" destOrd="0" presId="urn:microsoft.com/office/officeart/2005/8/layout/list1"/>
    <dgm:cxn modelId="{0CC11412-9486-C643-BD53-15ECE20D71B3}" type="presParOf" srcId="{F1115920-0EEF-6649-9A46-0A2779C04FB1}" destId="{477651CF-5498-B04D-908F-934A29694FD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FB565A-5AE4-497C-88E1-D0AECD923C41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1950F6-885D-4498-80C9-6528ACB7F3D2}">
      <dgm:prSet custT="1"/>
      <dgm:spPr/>
      <dgm:t>
        <a:bodyPr/>
        <a:lstStyle/>
        <a:p>
          <a:r>
            <a:rPr lang="en-US" sz="2800" dirty="0" smtClean="0"/>
            <a:t>Tokenize Data</a:t>
          </a:r>
          <a:endParaRPr lang="en-US" sz="2800" dirty="0"/>
        </a:p>
      </dgm:t>
    </dgm:pt>
    <dgm:pt modelId="{FC0120C4-2C79-49CB-B02E-3CFD16158861}" type="parTrans" cxnId="{EB479D80-38BD-4FAF-BCED-7969431E4D2D}">
      <dgm:prSet/>
      <dgm:spPr/>
      <dgm:t>
        <a:bodyPr/>
        <a:lstStyle/>
        <a:p>
          <a:endParaRPr lang="en-US"/>
        </a:p>
      </dgm:t>
    </dgm:pt>
    <dgm:pt modelId="{26790306-0C31-42E3-BB81-E43DB078C428}" type="sibTrans" cxnId="{EB479D80-38BD-4FAF-BCED-7969431E4D2D}">
      <dgm:prSet/>
      <dgm:spPr/>
      <dgm:t>
        <a:bodyPr/>
        <a:lstStyle/>
        <a:p>
          <a:endParaRPr lang="en-US"/>
        </a:p>
      </dgm:t>
    </dgm:pt>
    <dgm:pt modelId="{5AA4191C-CE34-4531-B8F9-196A4E4FB3C0}">
      <dgm:prSet/>
      <dgm:spPr/>
      <dgm:t>
        <a:bodyPr/>
        <a:lstStyle/>
        <a:p>
          <a:r>
            <a:rPr lang="en-US"/>
            <a:t>By sentence</a:t>
          </a:r>
        </a:p>
      </dgm:t>
    </dgm:pt>
    <dgm:pt modelId="{CA9683C3-3EAE-4B4D-B38F-BA2A72C30292}" type="parTrans" cxnId="{4A61EF53-DC77-4DCA-AAB1-6850363AAA3D}">
      <dgm:prSet/>
      <dgm:spPr/>
      <dgm:t>
        <a:bodyPr/>
        <a:lstStyle/>
        <a:p>
          <a:endParaRPr lang="en-US"/>
        </a:p>
      </dgm:t>
    </dgm:pt>
    <dgm:pt modelId="{3A46002D-6F20-4DA8-BBC1-CA5E20515BF7}" type="sibTrans" cxnId="{4A61EF53-DC77-4DCA-AAB1-6850363AAA3D}">
      <dgm:prSet/>
      <dgm:spPr/>
      <dgm:t>
        <a:bodyPr/>
        <a:lstStyle/>
        <a:p>
          <a:endParaRPr lang="en-US"/>
        </a:p>
      </dgm:t>
    </dgm:pt>
    <dgm:pt modelId="{D3C0CAC3-5A87-42EE-B67A-6E9542999E9D}">
      <dgm:prSet custT="1"/>
      <dgm:spPr/>
      <dgm:t>
        <a:bodyPr/>
        <a:lstStyle/>
        <a:p>
          <a:r>
            <a:rPr lang="en-US" sz="2800" dirty="0" err="1" smtClean="0"/>
            <a:t>Vectorize</a:t>
          </a:r>
          <a:r>
            <a:rPr lang="en-US" sz="2800" dirty="0" smtClean="0"/>
            <a:t> Data</a:t>
          </a:r>
          <a:endParaRPr lang="en-US" sz="2800" dirty="0"/>
        </a:p>
      </dgm:t>
    </dgm:pt>
    <dgm:pt modelId="{A299CDB5-18DB-4A49-8856-A43CEE70C902}" type="parTrans" cxnId="{677D7C23-8C5D-4A45-A5AB-BC2CBFA5D2F2}">
      <dgm:prSet/>
      <dgm:spPr/>
      <dgm:t>
        <a:bodyPr/>
        <a:lstStyle/>
        <a:p>
          <a:endParaRPr lang="en-US"/>
        </a:p>
      </dgm:t>
    </dgm:pt>
    <dgm:pt modelId="{F7EF467A-E4A2-49E0-A159-C1E4F426E154}" type="sibTrans" cxnId="{677D7C23-8C5D-4A45-A5AB-BC2CBFA5D2F2}">
      <dgm:prSet/>
      <dgm:spPr/>
      <dgm:t>
        <a:bodyPr/>
        <a:lstStyle/>
        <a:p>
          <a:endParaRPr lang="en-US"/>
        </a:p>
      </dgm:t>
    </dgm:pt>
    <dgm:pt modelId="{D56D7ACE-CAAA-4B98-8FA6-95295F432216}">
      <dgm:prSet/>
      <dgm:spPr/>
      <dgm:t>
        <a:bodyPr/>
        <a:lstStyle/>
        <a:p>
          <a:r>
            <a:rPr lang="en-US" dirty="0" smtClean="0"/>
            <a:t>Term Frequency-Inverse Document Frequency</a:t>
          </a:r>
          <a:endParaRPr lang="en-US" dirty="0"/>
        </a:p>
      </dgm:t>
    </dgm:pt>
    <dgm:pt modelId="{DBCA3F98-CC14-44BA-BFF1-B8CB3A1AB575}" type="parTrans" cxnId="{314B4B7E-C07F-4F88-997F-13C4B102FDB9}">
      <dgm:prSet/>
      <dgm:spPr/>
      <dgm:t>
        <a:bodyPr/>
        <a:lstStyle/>
        <a:p>
          <a:endParaRPr lang="en-US"/>
        </a:p>
      </dgm:t>
    </dgm:pt>
    <dgm:pt modelId="{0B9FCE63-AF8A-4A80-B327-8EA851276336}" type="sibTrans" cxnId="{314B4B7E-C07F-4F88-997F-13C4B102FDB9}">
      <dgm:prSet/>
      <dgm:spPr/>
      <dgm:t>
        <a:bodyPr/>
        <a:lstStyle/>
        <a:p>
          <a:endParaRPr lang="en-US"/>
        </a:p>
      </dgm:t>
    </dgm:pt>
    <dgm:pt modelId="{72C54B53-CC5C-4164-A4AF-833AE0041669}">
      <dgm:prSet custT="1"/>
      <dgm:spPr/>
      <dgm:t>
        <a:bodyPr/>
        <a:lstStyle/>
        <a:p>
          <a:r>
            <a:rPr lang="en-US" sz="2800" dirty="0"/>
            <a:t>Dimensionality Reduction</a:t>
          </a:r>
        </a:p>
      </dgm:t>
    </dgm:pt>
    <dgm:pt modelId="{2A81243C-A257-4738-92FB-2195963D3A63}" type="parTrans" cxnId="{5B142AA2-A175-4751-9045-3BD5C81F2F02}">
      <dgm:prSet/>
      <dgm:spPr/>
      <dgm:t>
        <a:bodyPr/>
        <a:lstStyle/>
        <a:p>
          <a:endParaRPr lang="en-US"/>
        </a:p>
      </dgm:t>
    </dgm:pt>
    <dgm:pt modelId="{352FFB47-24CF-4365-AE45-3C27D2F4B6F1}" type="sibTrans" cxnId="{5B142AA2-A175-4751-9045-3BD5C81F2F02}">
      <dgm:prSet/>
      <dgm:spPr/>
      <dgm:t>
        <a:bodyPr/>
        <a:lstStyle/>
        <a:p>
          <a:endParaRPr lang="en-US"/>
        </a:p>
      </dgm:t>
    </dgm:pt>
    <dgm:pt modelId="{6EBA4A9F-519F-422F-B657-3534CD1517F6}">
      <dgm:prSet/>
      <dgm:spPr/>
      <dgm:t>
        <a:bodyPr/>
        <a:lstStyle/>
        <a:p>
          <a:r>
            <a:rPr lang="en-US" smtClean="0"/>
            <a:t>Non-Negative Matrix Factorization</a:t>
          </a:r>
          <a:endParaRPr lang="en-US"/>
        </a:p>
      </dgm:t>
    </dgm:pt>
    <dgm:pt modelId="{02D2596E-2AD3-44CC-BC2D-5780FC1504D9}" type="parTrans" cxnId="{C143A93E-1883-4B49-B4E0-896348D673E1}">
      <dgm:prSet/>
      <dgm:spPr/>
      <dgm:t>
        <a:bodyPr/>
        <a:lstStyle/>
        <a:p>
          <a:endParaRPr lang="en-US"/>
        </a:p>
      </dgm:t>
    </dgm:pt>
    <dgm:pt modelId="{C3FFCABE-1ED4-4A6A-BD05-2CE7CD18E6A2}" type="sibTrans" cxnId="{C143A93E-1883-4B49-B4E0-896348D673E1}">
      <dgm:prSet/>
      <dgm:spPr/>
      <dgm:t>
        <a:bodyPr/>
        <a:lstStyle/>
        <a:p>
          <a:endParaRPr lang="en-US"/>
        </a:p>
      </dgm:t>
    </dgm:pt>
    <dgm:pt modelId="{4D18E296-BE4D-4ECF-8285-48DC125298C2}">
      <dgm:prSet custT="1"/>
      <dgm:spPr/>
      <dgm:t>
        <a:bodyPr/>
        <a:lstStyle/>
        <a:p>
          <a:r>
            <a:rPr lang="en-US" sz="2800" dirty="0" smtClean="0"/>
            <a:t>Cluster Data</a:t>
          </a:r>
          <a:endParaRPr lang="en-US" sz="2800" dirty="0"/>
        </a:p>
      </dgm:t>
    </dgm:pt>
    <dgm:pt modelId="{2A488EA1-AC22-4D75-9902-0E1C7850FE7C}" type="parTrans" cxnId="{4F19EA26-BDD1-456B-855D-31C4F04EB7D8}">
      <dgm:prSet/>
      <dgm:spPr/>
      <dgm:t>
        <a:bodyPr/>
        <a:lstStyle/>
        <a:p>
          <a:endParaRPr lang="en-US"/>
        </a:p>
      </dgm:t>
    </dgm:pt>
    <dgm:pt modelId="{3801C202-BE3C-4E5B-977E-CD2B0B0136C5}" type="sibTrans" cxnId="{4F19EA26-BDD1-456B-855D-31C4F04EB7D8}">
      <dgm:prSet/>
      <dgm:spPr/>
      <dgm:t>
        <a:bodyPr/>
        <a:lstStyle/>
        <a:p>
          <a:endParaRPr lang="en-US"/>
        </a:p>
      </dgm:t>
    </dgm:pt>
    <dgm:pt modelId="{5FB04BAF-4D2E-4D42-85DF-126479CE43B3}">
      <dgm:prSet/>
      <dgm:spPr/>
      <dgm:t>
        <a:bodyPr/>
        <a:lstStyle/>
        <a:p>
          <a:r>
            <a:rPr lang="en-US" dirty="0" smtClean="0"/>
            <a:t>K-Means Clustering</a:t>
          </a:r>
          <a:endParaRPr lang="en-US" dirty="0"/>
        </a:p>
      </dgm:t>
    </dgm:pt>
    <dgm:pt modelId="{093D9085-6F55-4039-BDDB-CEFD0EDF9971}" type="parTrans" cxnId="{C00AD094-E710-4F43-9EA5-0A2A7ECC91FF}">
      <dgm:prSet/>
      <dgm:spPr/>
      <dgm:t>
        <a:bodyPr/>
        <a:lstStyle/>
        <a:p>
          <a:endParaRPr lang="en-US"/>
        </a:p>
      </dgm:t>
    </dgm:pt>
    <dgm:pt modelId="{BDBC5445-76FC-457A-BA03-5E6150B2B2BC}" type="sibTrans" cxnId="{C00AD094-E710-4F43-9EA5-0A2A7ECC91FF}">
      <dgm:prSet/>
      <dgm:spPr/>
      <dgm:t>
        <a:bodyPr/>
        <a:lstStyle/>
        <a:p>
          <a:endParaRPr lang="en-US"/>
        </a:p>
      </dgm:t>
    </dgm:pt>
    <dgm:pt modelId="{F1115920-0EEF-6649-9A46-0A2779C04FB1}" type="pres">
      <dgm:prSet presAssocID="{06FB565A-5AE4-497C-88E1-D0AECD923C4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AF768E-B3B5-F24E-BFA3-FF7A99BEC95A}" type="pres">
      <dgm:prSet presAssocID="{F71950F6-885D-4498-80C9-6528ACB7F3D2}" presName="parentLin" presStyleCnt="0"/>
      <dgm:spPr/>
    </dgm:pt>
    <dgm:pt modelId="{3298B8E3-167F-2B4A-9E05-31D2A5E5E112}" type="pres">
      <dgm:prSet presAssocID="{F71950F6-885D-4498-80C9-6528ACB7F3D2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2F168DD-636D-C649-B86F-601A81F8BEB2}" type="pres">
      <dgm:prSet presAssocID="{F71950F6-885D-4498-80C9-6528ACB7F3D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3CD1AA-E233-C54B-A6C9-C8B32D0E2A36}" type="pres">
      <dgm:prSet presAssocID="{F71950F6-885D-4498-80C9-6528ACB7F3D2}" presName="negativeSpace" presStyleCnt="0"/>
      <dgm:spPr/>
    </dgm:pt>
    <dgm:pt modelId="{BFDB0D53-B537-1149-97DD-12E4C7EC166A}" type="pres">
      <dgm:prSet presAssocID="{F71950F6-885D-4498-80C9-6528ACB7F3D2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39E2BC-9413-6F43-B839-24B37B22FDF9}" type="pres">
      <dgm:prSet presAssocID="{26790306-0C31-42E3-BB81-E43DB078C428}" presName="spaceBetweenRectangles" presStyleCnt="0"/>
      <dgm:spPr/>
    </dgm:pt>
    <dgm:pt modelId="{8FBF430B-620D-6346-9300-F92EE210FB11}" type="pres">
      <dgm:prSet presAssocID="{D3C0CAC3-5A87-42EE-B67A-6E9542999E9D}" presName="parentLin" presStyleCnt="0"/>
      <dgm:spPr/>
    </dgm:pt>
    <dgm:pt modelId="{AF757409-26C6-8C4E-9C28-8130AAC32570}" type="pres">
      <dgm:prSet presAssocID="{D3C0CAC3-5A87-42EE-B67A-6E9542999E9D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F628332-0CB2-284B-B733-1374816BDA07}" type="pres">
      <dgm:prSet presAssocID="{D3C0CAC3-5A87-42EE-B67A-6E9542999E9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895A21-58ED-704D-9483-6B358AD88375}" type="pres">
      <dgm:prSet presAssocID="{D3C0CAC3-5A87-42EE-B67A-6E9542999E9D}" presName="negativeSpace" presStyleCnt="0"/>
      <dgm:spPr/>
    </dgm:pt>
    <dgm:pt modelId="{1D123277-F7A0-3642-A083-F7C922E88369}" type="pres">
      <dgm:prSet presAssocID="{D3C0CAC3-5A87-42EE-B67A-6E9542999E9D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B9E4A-48F5-8F47-9B59-51A68B22BB4F}" type="pres">
      <dgm:prSet presAssocID="{F7EF467A-E4A2-49E0-A159-C1E4F426E154}" presName="spaceBetweenRectangles" presStyleCnt="0"/>
      <dgm:spPr/>
    </dgm:pt>
    <dgm:pt modelId="{54DAAAEC-18E8-EC46-8551-D01C16CE2F01}" type="pres">
      <dgm:prSet presAssocID="{72C54B53-CC5C-4164-A4AF-833AE0041669}" presName="parentLin" presStyleCnt="0"/>
      <dgm:spPr/>
    </dgm:pt>
    <dgm:pt modelId="{E957A8DD-B746-A743-92C8-C4B26C585A5F}" type="pres">
      <dgm:prSet presAssocID="{72C54B53-CC5C-4164-A4AF-833AE0041669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FE92FBE9-98A2-0C4E-AAE6-CEF9BF1F464C}" type="pres">
      <dgm:prSet presAssocID="{72C54B53-CC5C-4164-A4AF-833AE004166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29B9B-93AA-7048-BB32-83F0423FF527}" type="pres">
      <dgm:prSet presAssocID="{72C54B53-CC5C-4164-A4AF-833AE0041669}" presName="negativeSpace" presStyleCnt="0"/>
      <dgm:spPr/>
    </dgm:pt>
    <dgm:pt modelId="{7E1FF5A4-F621-F147-B744-911C2B0ABFFE}" type="pres">
      <dgm:prSet presAssocID="{72C54B53-CC5C-4164-A4AF-833AE0041669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2DCAF8-4A16-B940-B66F-55E5E26026E3}" type="pres">
      <dgm:prSet presAssocID="{352FFB47-24CF-4365-AE45-3C27D2F4B6F1}" presName="spaceBetweenRectangles" presStyleCnt="0"/>
      <dgm:spPr/>
    </dgm:pt>
    <dgm:pt modelId="{34D9136B-7E93-7341-A91D-DAFD18271F47}" type="pres">
      <dgm:prSet presAssocID="{4D18E296-BE4D-4ECF-8285-48DC125298C2}" presName="parentLin" presStyleCnt="0"/>
      <dgm:spPr/>
    </dgm:pt>
    <dgm:pt modelId="{180BCA50-8F01-0F48-BE17-8D7E8E348FAB}" type="pres">
      <dgm:prSet presAssocID="{4D18E296-BE4D-4ECF-8285-48DC125298C2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6F43BBD3-7D8A-534E-BC42-E06E0C37DCF7}" type="pres">
      <dgm:prSet presAssocID="{4D18E296-BE4D-4ECF-8285-48DC125298C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7D9F9-13C7-8649-83A3-6AC0B510CE8E}" type="pres">
      <dgm:prSet presAssocID="{4D18E296-BE4D-4ECF-8285-48DC125298C2}" presName="negativeSpace" presStyleCnt="0"/>
      <dgm:spPr/>
    </dgm:pt>
    <dgm:pt modelId="{477651CF-5498-B04D-908F-934A29694FD9}" type="pres">
      <dgm:prSet presAssocID="{4D18E296-BE4D-4ECF-8285-48DC125298C2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19EA26-BDD1-456B-855D-31C4F04EB7D8}" srcId="{06FB565A-5AE4-497C-88E1-D0AECD923C41}" destId="{4D18E296-BE4D-4ECF-8285-48DC125298C2}" srcOrd="3" destOrd="0" parTransId="{2A488EA1-AC22-4D75-9902-0E1C7850FE7C}" sibTransId="{3801C202-BE3C-4E5B-977E-CD2B0B0136C5}"/>
    <dgm:cxn modelId="{14EBC96B-6184-914D-928F-A9B8F6007259}" type="presOf" srcId="{06FB565A-5AE4-497C-88E1-D0AECD923C41}" destId="{F1115920-0EEF-6649-9A46-0A2779C04FB1}" srcOrd="0" destOrd="0" presId="urn:microsoft.com/office/officeart/2005/8/layout/list1"/>
    <dgm:cxn modelId="{D3F96E5D-3CDD-A048-A87D-4B5720FBBDA3}" type="presOf" srcId="{5FB04BAF-4D2E-4D42-85DF-126479CE43B3}" destId="{477651CF-5498-B04D-908F-934A29694FD9}" srcOrd="0" destOrd="0" presId="urn:microsoft.com/office/officeart/2005/8/layout/list1"/>
    <dgm:cxn modelId="{97B78896-A7B8-CE4C-9445-C5D2F44F0FA1}" type="presOf" srcId="{F71950F6-885D-4498-80C9-6528ACB7F3D2}" destId="{3298B8E3-167F-2B4A-9E05-31D2A5E5E112}" srcOrd="0" destOrd="0" presId="urn:microsoft.com/office/officeart/2005/8/layout/list1"/>
    <dgm:cxn modelId="{199F17C3-FCF8-6345-8B06-EEF029B8C74B}" type="presOf" srcId="{4D18E296-BE4D-4ECF-8285-48DC125298C2}" destId="{6F43BBD3-7D8A-534E-BC42-E06E0C37DCF7}" srcOrd="1" destOrd="0" presId="urn:microsoft.com/office/officeart/2005/8/layout/list1"/>
    <dgm:cxn modelId="{EB479D80-38BD-4FAF-BCED-7969431E4D2D}" srcId="{06FB565A-5AE4-497C-88E1-D0AECD923C41}" destId="{F71950F6-885D-4498-80C9-6528ACB7F3D2}" srcOrd="0" destOrd="0" parTransId="{FC0120C4-2C79-49CB-B02E-3CFD16158861}" sibTransId="{26790306-0C31-42E3-BB81-E43DB078C428}"/>
    <dgm:cxn modelId="{677D7C23-8C5D-4A45-A5AB-BC2CBFA5D2F2}" srcId="{06FB565A-5AE4-497C-88E1-D0AECD923C41}" destId="{D3C0CAC3-5A87-42EE-B67A-6E9542999E9D}" srcOrd="1" destOrd="0" parTransId="{A299CDB5-18DB-4A49-8856-A43CEE70C902}" sibTransId="{F7EF467A-E4A2-49E0-A159-C1E4F426E154}"/>
    <dgm:cxn modelId="{9F1414B9-1816-E547-AE6D-3C267F33C2DA}" type="presOf" srcId="{D3C0CAC3-5A87-42EE-B67A-6E9542999E9D}" destId="{AF757409-26C6-8C4E-9C28-8130AAC32570}" srcOrd="0" destOrd="0" presId="urn:microsoft.com/office/officeart/2005/8/layout/list1"/>
    <dgm:cxn modelId="{C143A93E-1883-4B49-B4E0-896348D673E1}" srcId="{72C54B53-CC5C-4164-A4AF-833AE0041669}" destId="{6EBA4A9F-519F-422F-B657-3534CD1517F6}" srcOrd="0" destOrd="0" parTransId="{02D2596E-2AD3-44CC-BC2D-5780FC1504D9}" sibTransId="{C3FFCABE-1ED4-4A6A-BD05-2CE7CD18E6A2}"/>
    <dgm:cxn modelId="{5B142AA2-A175-4751-9045-3BD5C81F2F02}" srcId="{06FB565A-5AE4-497C-88E1-D0AECD923C41}" destId="{72C54B53-CC5C-4164-A4AF-833AE0041669}" srcOrd="2" destOrd="0" parTransId="{2A81243C-A257-4738-92FB-2195963D3A63}" sibTransId="{352FFB47-24CF-4365-AE45-3C27D2F4B6F1}"/>
    <dgm:cxn modelId="{B1B20965-F034-5C40-85A1-971A7839B4BC}" type="presOf" srcId="{5AA4191C-CE34-4531-B8F9-196A4E4FB3C0}" destId="{BFDB0D53-B537-1149-97DD-12E4C7EC166A}" srcOrd="0" destOrd="0" presId="urn:microsoft.com/office/officeart/2005/8/layout/list1"/>
    <dgm:cxn modelId="{C00AD094-E710-4F43-9EA5-0A2A7ECC91FF}" srcId="{4D18E296-BE4D-4ECF-8285-48DC125298C2}" destId="{5FB04BAF-4D2E-4D42-85DF-126479CE43B3}" srcOrd="0" destOrd="0" parTransId="{093D9085-6F55-4039-BDDB-CEFD0EDF9971}" sibTransId="{BDBC5445-76FC-457A-BA03-5E6150B2B2BC}"/>
    <dgm:cxn modelId="{637B3F4B-7207-1342-9CD6-269A372A307B}" type="presOf" srcId="{4D18E296-BE4D-4ECF-8285-48DC125298C2}" destId="{180BCA50-8F01-0F48-BE17-8D7E8E348FAB}" srcOrd="0" destOrd="0" presId="urn:microsoft.com/office/officeart/2005/8/layout/list1"/>
    <dgm:cxn modelId="{314B4B7E-C07F-4F88-997F-13C4B102FDB9}" srcId="{D3C0CAC3-5A87-42EE-B67A-6E9542999E9D}" destId="{D56D7ACE-CAAA-4B98-8FA6-95295F432216}" srcOrd="0" destOrd="0" parTransId="{DBCA3F98-CC14-44BA-BFF1-B8CB3A1AB575}" sibTransId="{0B9FCE63-AF8A-4A80-B327-8EA851276336}"/>
    <dgm:cxn modelId="{4A61EF53-DC77-4DCA-AAB1-6850363AAA3D}" srcId="{F71950F6-885D-4498-80C9-6528ACB7F3D2}" destId="{5AA4191C-CE34-4531-B8F9-196A4E4FB3C0}" srcOrd="0" destOrd="0" parTransId="{CA9683C3-3EAE-4B4D-B38F-BA2A72C30292}" sibTransId="{3A46002D-6F20-4DA8-BBC1-CA5E20515BF7}"/>
    <dgm:cxn modelId="{E06197E7-8932-1841-850B-FFE13976CC26}" type="presOf" srcId="{D56D7ACE-CAAA-4B98-8FA6-95295F432216}" destId="{1D123277-F7A0-3642-A083-F7C922E88369}" srcOrd="0" destOrd="0" presId="urn:microsoft.com/office/officeart/2005/8/layout/list1"/>
    <dgm:cxn modelId="{2C5BF27C-DB0C-DD42-998D-EFFBCE267482}" type="presOf" srcId="{F71950F6-885D-4498-80C9-6528ACB7F3D2}" destId="{E2F168DD-636D-C649-B86F-601A81F8BEB2}" srcOrd="1" destOrd="0" presId="urn:microsoft.com/office/officeart/2005/8/layout/list1"/>
    <dgm:cxn modelId="{A5B11B90-604C-9149-9050-B75018E2B100}" type="presOf" srcId="{72C54B53-CC5C-4164-A4AF-833AE0041669}" destId="{E957A8DD-B746-A743-92C8-C4B26C585A5F}" srcOrd="0" destOrd="0" presId="urn:microsoft.com/office/officeart/2005/8/layout/list1"/>
    <dgm:cxn modelId="{A416E7E3-A202-CE47-BAEC-842AC42E5EB1}" type="presOf" srcId="{6EBA4A9F-519F-422F-B657-3534CD1517F6}" destId="{7E1FF5A4-F621-F147-B744-911C2B0ABFFE}" srcOrd="0" destOrd="0" presId="urn:microsoft.com/office/officeart/2005/8/layout/list1"/>
    <dgm:cxn modelId="{B8F6EB94-504F-BC41-82B5-33009BF3E48C}" type="presOf" srcId="{72C54B53-CC5C-4164-A4AF-833AE0041669}" destId="{FE92FBE9-98A2-0C4E-AAE6-CEF9BF1F464C}" srcOrd="1" destOrd="0" presId="urn:microsoft.com/office/officeart/2005/8/layout/list1"/>
    <dgm:cxn modelId="{3B0D8867-C852-C742-A903-51648B0271E6}" type="presOf" srcId="{D3C0CAC3-5A87-42EE-B67A-6E9542999E9D}" destId="{0F628332-0CB2-284B-B733-1374816BDA07}" srcOrd="1" destOrd="0" presId="urn:microsoft.com/office/officeart/2005/8/layout/list1"/>
    <dgm:cxn modelId="{5E4FDA5E-1F10-874E-A3B0-DD8D2F88477D}" type="presParOf" srcId="{F1115920-0EEF-6649-9A46-0A2779C04FB1}" destId="{B2AF768E-B3B5-F24E-BFA3-FF7A99BEC95A}" srcOrd="0" destOrd="0" presId="urn:microsoft.com/office/officeart/2005/8/layout/list1"/>
    <dgm:cxn modelId="{903B0522-46E1-814C-AA5E-CF993C1D6C32}" type="presParOf" srcId="{B2AF768E-B3B5-F24E-BFA3-FF7A99BEC95A}" destId="{3298B8E3-167F-2B4A-9E05-31D2A5E5E112}" srcOrd="0" destOrd="0" presId="urn:microsoft.com/office/officeart/2005/8/layout/list1"/>
    <dgm:cxn modelId="{CBC2CCCE-91E3-CB40-96DA-F8480573A465}" type="presParOf" srcId="{B2AF768E-B3B5-F24E-BFA3-FF7A99BEC95A}" destId="{E2F168DD-636D-C649-B86F-601A81F8BEB2}" srcOrd="1" destOrd="0" presId="urn:microsoft.com/office/officeart/2005/8/layout/list1"/>
    <dgm:cxn modelId="{08E62F27-36C8-EB42-91FE-167CC5147A71}" type="presParOf" srcId="{F1115920-0EEF-6649-9A46-0A2779C04FB1}" destId="{B83CD1AA-E233-C54B-A6C9-C8B32D0E2A36}" srcOrd="1" destOrd="0" presId="urn:microsoft.com/office/officeart/2005/8/layout/list1"/>
    <dgm:cxn modelId="{4D7A45A3-A767-B140-8BAD-4E246D02926A}" type="presParOf" srcId="{F1115920-0EEF-6649-9A46-0A2779C04FB1}" destId="{BFDB0D53-B537-1149-97DD-12E4C7EC166A}" srcOrd="2" destOrd="0" presId="urn:microsoft.com/office/officeart/2005/8/layout/list1"/>
    <dgm:cxn modelId="{B207E6B2-8B56-F942-9AC5-FD5CD230A565}" type="presParOf" srcId="{F1115920-0EEF-6649-9A46-0A2779C04FB1}" destId="{2239E2BC-9413-6F43-B839-24B37B22FDF9}" srcOrd="3" destOrd="0" presId="urn:microsoft.com/office/officeart/2005/8/layout/list1"/>
    <dgm:cxn modelId="{90E8B39C-C182-7E47-A3D5-C8AC6C3A90CC}" type="presParOf" srcId="{F1115920-0EEF-6649-9A46-0A2779C04FB1}" destId="{8FBF430B-620D-6346-9300-F92EE210FB11}" srcOrd="4" destOrd="0" presId="urn:microsoft.com/office/officeart/2005/8/layout/list1"/>
    <dgm:cxn modelId="{6BD8CC24-7E39-5F46-821C-BE76F99682B5}" type="presParOf" srcId="{8FBF430B-620D-6346-9300-F92EE210FB11}" destId="{AF757409-26C6-8C4E-9C28-8130AAC32570}" srcOrd="0" destOrd="0" presId="urn:microsoft.com/office/officeart/2005/8/layout/list1"/>
    <dgm:cxn modelId="{A271B849-F6FF-CF4E-BA92-2A6247083571}" type="presParOf" srcId="{8FBF430B-620D-6346-9300-F92EE210FB11}" destId="{0F628332-0CB2-284B-B733-1374816BDA07}" srcOrd="1" destOrd="0" presId="urn:microsoft.com/office/officeart/2005/8/layout/list1"/>
    <dgm:cxn modelId="{0EFE3A58-DF0C-6041-B06A-4296B2BF87DA}" type="presParOf" srcId="{F1115920-0EEF-6649-9A46-0A2779C04FB1}" destId="{D0895A21-58ED-704D-9483-6B358AD88375}" srcOrd="5" destOrd="0" presId="urn:microsoft.com/office/officeart/2005/8/layout/list1"/>
    <dgm:cxn modelId="{FE82F225-4E2A-BF42-AC69-C9039AEC60B4}" type="presParOf" srcId="{F1115920-0EEF-6649-9A46-0A2779C04FB1}" destId="{1D123277-F7A0-3642-A083-F7C922E88369}" srcOrd="6" destOrd="0" presId="urn:microsoft.com/office/officeart/2005/8/layout/list1"/>
    <dgm:cxn modelId="{4CA4032A-B9D4-0D44-9404-8422A10D963A}" type="presParOf" srcId="{F1115920-0EEF-6649-9A46-0A2779C04FB1}" destId="{D84B9E4A-48F5-8F47-9B59-51A68B22BB4F}" srcOrd="7" destOrd="0" presId="urn:microsoft.com/office/officeart/2005/8/layout/list1"/>
    <dgm:cxn modelId="{85AC5768-9C05-9A4D-81F9-98EE9DC3A50D}" type="presParOf" srcId="{F1115920-0EEF-6649-9A46-0A2779C04FB1}" destId="{54DAAAEC-18E8-EC46-8551-D01C16CE2F01}" srcOrd="8" destOrd="0" presId="urn:microsoft.com/office/officeart/2005/8/layout/list1"/>
    <dgm:cxn modelId="{5B075B4E-58AF-414A-9DE2-45D61F78D0AC}" type="presParOf" srcId="{54DAAAEC-18E8-EC46-8551-D01C16CE2F01}" destId="{E957A8DD-B746-A743-92C8-C4B26C585A5F}" srcOrd="0" destOrd="0" presId="urn:microsoft.com/office/officeart/2005/8/layout/list1"/>
    <dgm:cxn modelId="{D247E5B1-6474-3C4B-A22C-FCFFA6C2F265}" type="presParOf" srcId="{54DAAAEC-18E8-EC46-8551-D01C16CE2F01}" destId="{FE92FBE9-98A2-0C4E-AAE6-CEF9BF1F464C}" srcOrd="1" destOrd="0" presId="urn:microsoft.com/office/officeart/2005/8/layout/list1"/>
    <dgm:cxn modelId="{7F93A267-B207-0A42-8AB2-C0115BAAE4F5}" type="presParOf" srcId="{F1115920-0EEF-6649-9A46-0A2779C04FB1}" destId="{DF729B9B-93AA-7048-BB32-83F0423FF527}" srcOrd="9" destOrd="0" presId="urn:microsoft.com/office/officeart/2005/8/layout/list1"/>
    <dgm:cxn modelId="{B67F5132-32BF-9D4A-9583-D7675DB23671}" type="presParOf" srcId="{F1115920-0EEF-6649-9A46-0A2779C04FB1}" destId="{7E1FF5A4-F621-F147-B744-911C2B0ABFFE}" srcOrd="10" destOrd="0" presId="urn:microsoft.com/office/officeart/2005/8/layout/list1"/>
    <dgm:cxn modelId="{626B9065-4433-804E-ABFA-2897E2CE6B9E}" type="presParOf" srcId="{F1115920-0EEF-6649-9A46-0A2779C04FB1}" destId="{4F2DCAF8-4A16-B940-B66F-55E5E26026E3}" srcOrd="11" destOrd="0" presId="urn:microsoft.com/office/officeart/2005/8/layout/list1"/>
    <dgm:cxn modelId="{D4BE8AAE-3424-B349-80DA-5BA033DF9549}" type="presParOf" srcId="{F1115920-0EEF-6649-9A46-0A2779C04FB1}" destId="{34D9136B-7E93-7341-A91D-DAFD18271F47}" srcOrd="12" destOrd="0" presId="urn:microsoft.com/office/officeart/2005/8/layout/list1"/>
    <dgm:cxn modelId="{39D47E80-B065-5C40-A3A2-4672D4A065E9}" type="presParOf" srcId="{34D9136B-7E93-7341-A91D-DAFD18271F47}" destId="{180BCA50-8F01-0F48-BE17-8D7E8E348FAB}" srcOrd="0" destOrd="0" presId="urn:microsoft.com/office/officeart/2005/8/layout/list1"/>
    <dgm:cxn modelId="{B0FF02EB-BA0B-1341-9A77-489DA6C8FEB2}" type="presParOf" srcId="{34D9136B-7E93-7341-A91D-DAFD18271F47}" destId="{6F43BBD3-7D8A-534E-BC42-E06E0C37DCF7}" srcOrd="1" destOrd="0" presId="urn:microsoft.com/office/officeart/2005/8/layout/list1"/>
    <dgm:cxn modelId="{635544E6-9059-B346-ADFF-F4959A6DA70E}" type="presParOf" srcId="{F1115920-0EEF-6649-9A46-0A2779C04FB1}" destId="{E267D9F9-13C7-8649-83A3-6AC0B510CE8E}" srcOrd="13" destOrd="0" presId="urn:microsoft.com/office/officeart/2005/8/layout/list1"/>
    <dgm:cxn modelId="{5B639B57-D027-7049-BB42-4054A72F7785}" type="presParOf" srcId="{F1115920-0EEF-6649-9A46-0A2779C04FB1}" destId="{477651CF-5498-B04D-908F-934A29694FD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33291-DBAD-9747-A1D4-B666C5A054E2}">
      <dsp:nvSpPr>
        <dsp:cNvPr id="0" name=""/>
        <dsp:cNvSpPr/>
      </dsp:nvSpPr>
      <dsp:spPr>
        <a:xfrm>
          <a:off x="0" y="557175"/>
          <a:ext cx="6151562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770636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G2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 smtClean="0"/>
            <a:t>Capterra</a:t>
          </a:r>
          <a:endParaRPr lang="en-US" sz="2000" kern="1200" dirty="0"/>
        </a:p>
      </dsp:txBody>
      <dsp:txXfrm>
        <a:off x="0" y="557175"/>
        <a:ext cx="6151562" cy="1515150"/>
      </dsp:txXfrm>
    </dsp:sp>
    <dsp:sp modelId="{0D84374F-3F8D-6B46-B8EC-1670F0F46398}">
      <dsp:nvSpPr>
        <dsp:cNvPr id="0" name=""/>
        <dsp:cNvSpPr/>
      </dsp:nvSpPr>
      <dsp:spPr>
        <a:xfrm>
          <a:off x="307578" y="11055"/>
          <a:ext cx="4306094" cy="1092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Scrape Data</a:t>
          </a:r>
          <a:endParaRPr lang="en-US" sz="2800" kern="1200" dirty="0"/>
        </a:p>
      </dsp:txBody>
      <dsp:txXfrm>
        <a:off x="360897" y="64374"/>
        <a:ext cx="4199456" cy="985602"/>
      </dsp:txXfrm>
    </dsp:sp>
    <dsp:sp modelId="{493D94B7-146E-F44E-8E1D-CC803EE3E318}">
      <dsp:nvSpPr>
        <dsp:cNvPr id="0" name=""/>
        <dsp:cNvSpPr/>
      </dsp:nvSpPr>
      <dsp:spPr>
        <a:xfrm>
          <a:off x="0" y="2818245"/>
          <a:ext cx="6151562" cy="244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770636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Lower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Expand contractions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Spell check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Stemming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Lemmatization</a:t>
          </a:r>
        </a:p>
      </dsp:txBody>
      <dsp:txXfrm>
        <a:off x="0" y="2818245"/>
        <a:ext cx="6151562" cy="2447550"/>
      </dsp:txXfrm>
    </dsp:sp>
    <dsp:sp modelId="{EBF21550-D760-CA44-B77B-FF079F7F146A}">
      <dsp:nvSpPr>
        <dsp:cNvPr id="0" name=""/>
        <dsp:cNvSpPr/>
      </dsp:nvSpPr>
      <dsp:spPr>
        <a:xfrm>
          <a:off x="307578" y="2272125"/>
          <a:ext cx="4306094" cy="1092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Clean Data</a:t>
          </a:r>
        </a:p>
      </dsp:txBody>
      <dsp:txXfrm>
        <a:off x="360897" y="2325444"/>
        <a:ext cx="4199456" cy="985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33291-DBAD-9747-A1D4-B666C5A054E2}">
      <dsp:nvSpPr>
        <dsp:cNvPr id="0" name=""/>
        <dsp:cNvSpPr/>
      </dsp:nvSpPr>
      <dsp:spPr>
        <a:xfrm>
          <a:off x="0" y="557175"/>
          <a:ext cx="6151562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770636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 smtClean="0"/>
            <a:t>Capterra</a:t>
          </a:r>
          <a:endParaRPr lang="en-US" sz="2000" kern="1200" dirty="0"/>
        </a:p>
      </dsp:txBody>
      <dsp:txXfrm>
        <a:off x="0" y="557175"/>
        <a:ext cx="6151562" cy="1515150"/>
      </dsp:txXfrm>
    </dsp:sp>
    <dsp:sp modelId="{0D84374F-3F8D-6B46-B8EC-1670F0F46398}">
      <dsp:nvSpPr>
        <dsp:cNvPr id="0" name=""/>
        <dsp:cNvSpPr/>
      </dsp:nvSpPr>
      <dsp:spPr>
        <a:xfrm>
          <a:off x="307578" y="11055"/>
          <a:ext cx="4306094" cy="1092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Scrape Data</a:t>
          </a:r>
        </a:p>
      </dsp:txBody>
      <dsp:txXfrm>
        <a:off x="360897" y="64374"/>
        <a:ext cx="4199456" cy="985602"/>
      </dsp:txXfrm>
    </dsp:sp>
    <dsp:sp modelId="{493D94B7-146E-F44E-8E1D-CC803EE3E318}">
      <dsp:nvSpPr>
        <dsp:cNvPr id="0" name=""/>
        <dsp:cNvSpPr/>
      </dsp:nvSpPr>
      <dsp:spPr>
        <a:xfrm>
          <a:off x="0" y="2818245"/>
          <a:ext cx="6151562" cy="2447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770636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Lower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Expand contractions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Spell check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Stemming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Lemmatization</a:t>
          </a:r>
        </a:p>
      </dsp:txBody>
      <dsp:txXfrm>
        <a:off x="0" y="2818245"/>
        <a:ext cx="6151562" cy="2447550"/>
      </dsp:txXfrm>
    </dsp:sp>
    <dsp:sp modelId="{EBF21550-D760-CA44-B77B-FF079F7F146A}">
      <dsp:nvSpPr>
        <dsp:cNvPr id="0" name=""/>
        <dsp:cNvSpPr/>
      </dsp:nvSpPr>
      <dsp:spPr>
        <a:xfrm>
          <a:off x="307578" y="2272125"/>
          <a:ext cx="4306094" cy="10922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Clean Data</a:t>
          </a:r>
        </a:p>
      </dsp:txBody>
      <dsp:txXfrm>
        <a:off x="360897" y="2325444"/>
        <a:ext cx="4199456" cy="985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B0D53-B537-1149-97DD-12E4C7EC166A}">
      <dsp:nvSpPr>
        <dsp:cNvPr id="0" name=""/>
        <dsp:cNvSpPr/>
      </dsp:nvSpPr>
      <dsp:spPr>
        <a:xfrm>
          <a:off x="0" y="51172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By sentence</a:t>
          </a:r>
        </a:p>
      </dsp:txBody>
      <dsp:txXfrm>
        <a:off x="0" y="511725"/>
        <a:ext cx="6151562" cy="834750"/>
      </dsp:txXfrm>
    </dsp:sp>
    <dsp:sp modelId="{E2F168DD-636D-C649-B86F-601A81F8BEB2}">
      <dsp:nvSpPr>
        <dsp:cNvPr id="0" name=""/>
        <dsp:cNvSpPr/>
      </dsp:nvSpPr>
      <dsp:spPr>
        <a:xfrm>
          <a:off x="307578" y="216525"/>
          <a:ext cx="4306094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Tokenize Data</a:t>
          </a:r>
          <a:endParaRPr lang="en-US" sz="2800" kern="1200" dirty="0"/>
        </a:p>
      </dsp:txBody>
      <dsp:txXfrm>
        <a:off x="336399" y="245346"/>
        <a:ext cx="4248452" cy="532758"/>
      </dsp:txXfrm>
    </dsp:sp>
    <dsp:sp modelId="{1D123277-F7A0-3642-A083-F7C922E88369}">
      <dsp:nvSpPr>
        <dsp:cNvPr id="0" name=""/>
        <dsp:cNvSpPr/>
      </dsp:nvSpPr>
      <dsp:spPr>
        <a:xfrm>
          <a:off x="0" y="174967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Term Frequency-Inverse Document Frequency</a:t>
          </a:r>
          <a:endParaRPr lang="en-US" sz="2000" kern="1200" dirty="0"/>
        </a:p>
      </dsp:txBody>
      <dsp:txXfrm>
        <a:off x="0" y="1749675"/>
        <a:ext cx="6151562" cy="834750"/>
      </dsp:txXfrm>
    </dsp:sp>
    <dsp:sp modelId="{0F628332-0CB2-284B-B733-1374816BDA07}">
      <dsp:nvSpPr>
        <dsp:cNvPr id="0" name=""/>
        <dsp:cNvSpPr/>
      </dsp:nvSpPr>
      <dsp:spPr>
        <a:xfrm>
          <a:off x="307578" y="1454475"/>
          <a:ext cx="4306094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Vectorize</a:t>
          </a:r>
          <a:r>
            <a:rPr lang="en-US" sz="2800" kern="1200" dirty="0" smtClean="0"/>
            <a:t> Data</a:t>
          </a:r>
          <a:endParaRPr lang="en-US" sz="2800" kern="1200" dirty="0"/>
        </a:p>
      </dsp:txBody>
      <dsp:txXfrm>
        <a:off x="336399" y="1483296"/>
        <a:ext cx="4248452" cy="532758"/>
      </dsp:txXfrm>
    </dsp:sp>
    <dsp:sp modelId="{7E1FF5A4-F621-F147-B744-911C2B0ABFFE}">
      <dsp:nvSpPr>
        <dsp:cNvPr id="0" name=""/>
        <dsp:cNvSpPr/>
      </dsp:nvSpPr>
      <dsp:spPr>
        <a:xfrm>
          <a:off x="0" y="298762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Non-Negative Matrix Factorization</a:t>
          </a:r>
          <a:endParaRPr lang="en-US" sz="2000" kern="1200" dirty="0"/>
        </a:p>
      </dsp:txBody>
      <dsp:txXfrm>
        <a:off x="0" y="2987625"/>
        <a:ext cx="6151562" cy="834750"/>
      </dsp:txXfrm>
    </dsp:sp>
    <dsp:sp modelId="{FE92FBE9-98A2-0C4E-AAE6-CEF9BF1F464C}">
      <dsp:nvSpPr>
        <dsp:cNvPr id="0" name=""/>
        <dsp:cNvSpPr/>
      </dsp:nvSpPr>
      <dsp:spPr>
        <a:xfrm>
          <a:off x="307578" y="2692425"/>
          <a:ext cx="4306094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Dimensionality Reduction</a:t>
          </a:r>
        </a:p>
      </dsp:txBody>
      <dsp:txXfrm>
        <a:off x="336399" y="2721246"/>
        <a:ext cx="4248452" cy="532758"/>
      </dsp:txXfrm>
    </dsp:sp>
    <dsp:sp modelId="{477651CF-5498-B04D-908F-934A29694FD9}">
      <dsp:nvSpPr>
        <dsp:cNvPr id="0" name=""/>
        <dsp:cNvSpPr/>
      </dsp:nvSpPr>
      <dsp:spPr>
        <a:xfrm>
          <a:off x="0" y="422557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K-Means Clustering</a:t>
          </a:r>
          <a:endParaRPr lang="en-US" sz="2000" kern="1200" dirty="0"/>
        </a:p>
      </dsp:txBody>
      <dsp:txXfrm>
        <a:off x="0" y="4225575"/>
        <a:ext cx="6151562" cy="834750"/>
      </dsp:txXfrm>
    </dsp:sp>
    <dsp:sp modelId="{6F43BBD3-7D8A-534E-BC42-E06E0C37DCF7}">
      <dsp:nvSpPr>
        <dsp:cNvPr id="0" name=""/>
        <dsp:cNvSpPr/>
      </dsp:nvSpPr>
      <dsp:spPr>
        <a:xfrm>
          <a:off x="307578" y="3930375"/>
          <a:ext cx="4306094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 Data</a:t>
          </a:r>
          <a:endParaRPr lang="en-US" sz="2800" kern="1200" dirty="0"/>
        </a:p>
      </dsp:txBody>
      <dsp:txXfrm>
        <a:off x="336399" y="3959196"/>
        <a:ext cx="4248452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B0D53-B537-1149-97DD-12E4C7EC166A}">
      <dsp:nvSpPr>
        <dsp:cNvPr id="0" name=""/>
        <dsp:cNvSpPr/>
      </dsp:nvSpPr>
      <dsp:spPr>
        <a:xfrm>
          <a:off x="0" y="51172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By sentence</a:t>
          </a:r>
        </a:p>
      </dsp:txBody>
      <dsp:txXfrm>
        <a:off x="0" y="511725"/>
        <a:ext cx="6151562" cy="834750"/>
      </dsp:txXfrm>
    </dsp:sp>
    <dsp:sp modelId="{E2F168DD-636D-C649-B86F-601A81F8BEB2}">
      <dsp:nvSpPr>
        <dsp:cNvPr id="0" name=""/>
        <dsp:cNvSpPr/>
      </dsp:nvSpPr>
      <dsp:spPr>
        <a:xfrm>
          <a:off x="307578" y="216525"/>
          <a:ext cx="4306094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Tokenize Data</a:t>
          </a:r>
          <a:endParaRPr lang="en-US" sz="2800" kern="1200" dirty="0"/>
        </a:p>
      </dsp:txBody>
      <dsp:txXfrm>
        <a:off x="336399" y="245346"/>
        <a:ext cx="4248452" cy="532758"/>
      </dsp:txXfrm>
    </dsp:sp>
    <dsp:sp modelId="{1D123277-F7A0-3642-A083-F7C922E88369}">
      <dsp:nvSpPr>
        <dsp:cNvPr id="0" name=""/>
        <dsp:cNvSpPr/>
      </dsp:nvSpPr>
      <dsp:spPr>
        <a:xfrm>
          <a:off x="0" y="174967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Term Frequency-Inverse Document Frequency</a:t>
          </a:r>
          <a:endParaRPr lang="en-US" sz="2000" kern="1200" dirty="0"/>
        </a:p>
      </dsp:txBody>
      <dsp:txXfrm>
        <a:off x="0" y="1749675"/>
        <a:ext cx="6151562" cy="834750"/>
      </dsp:txXfrm>
    </dsp:sp>
    <dsp:sp modelId="{0F628332-0CB2-284B-B733-1374816BDA07}">
      <dsp:nvSpPr>
        <dsp:cNvPr id="0" name=""/>
        <dsp:cNvSpPr/>
      </dsp:nvSpPr>
      <dsp:spPr>
        <a:xfrm>
          <a:off x="307578" y="1454475"/>
          <a:ext cx="4306094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Vectorize</a:t>
          </a:r>
          <a:r>
            <a:rPr lang="en-US" sz="2800" kern="1200" dirty="0" smtClean="0"/>
            <a:t> Data</a:t>
          </a:r>
          <a:endParaRPr lang="en-US" sz="2800" kern="1200" dirty="0"/>
        </a:p>
      </dsp:txBody>
      <dsp:txXfrm>
        <a:off x="336399" y="1483296"/>
        <a:ext cx="4248452" cy="532758"/>
      </dsp:txXfrm>
    </dsp:sp>
    <dsp:sp modelId="{7E1FF5A4-F621-F147-B744-911C2B0ABFFE}">
      <dsp:nvSpPr>
        <dsp:cNvPr id="0" name=""/>
        <dsp:cNvSpPr/>
      </dsp:nvSpPr>
      <dsp:spPr>
        <a:xfrm>
          <a:off x="0" y="298762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Non-Negative Matrix Factorization</a:t>
          </a:r>
          <a:endParaRPr lang="en-US" sz="2000" kern="1200" dirty="0"/>
        </a:p>
      </dsp:txBody>
      <dsp:txXfrm>
        <a:off x="0" y="2987625"/>
        <a:ext cx="6151562" cy="834750"/>
      </dsp:txXfrm>
    </dsp:sp>
    <dsp:sp modelId="{FE92FBE9-98A2-0C4E-AAE6-CEF9BF1F464C}">
      <dsp:nvSpPr>
        <dsp:cNvPr id="0" name=""/>
        <dsp:cNvSpPr/>
      </dsp:nvSpPr>
      <dsp:spPr>
        <a:xfrm>
          <a:off x="307578" y="2692425"/>
          <a:ext cx="4306094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Dimensionality Reduction</a:t>
          </a:r>
        </a:p>
      </dsp:txBody>
      <dsp:txXfrm>
        <a:off x="336399" y="2721246"/>
        <a:ext cx="4248452" cy="532758"/>
      </dsp:txXfrm>
    </dsp:sp>
    <dsp:sp modelId="{477651CF-5498-B04D-908F-934A29694FD9}">
      <dsp:nvSpPr>
        <dsp:cNvPr id="0" name=""/>
        <dsp:cNvSpPr/>
      </dsp:nvSpPr>
      <dsp:spPr>
        <a:xfrm>
          <a:off x="0" y="422557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K-Means Clustering</a:t>
          </a:r>
          <a:endParaRPr lang="en-US" sz="2000" kern="1200" dirty="0"/>
        </a:p>
      </dsp:txBody>
      <dsp:txXfrm>
        <a:off x="0" y="4225575"/>
        <a:ext cx="6151562" cy="834750"/>
      </dsp:txXfrm>
    </dsp:sp>
    <dsp:sp modelId="{6F43BBD3-7D8A-534E-BC42-E06E0C37DCF7}">
      <dsp:nvSpPr>
        <dsp:cNvPr id="0" name=""/>
        <dsp:cNvSpPr/>
      </dsp:nvSpPr>
      <dsp:spPr>
        <a:xfrm>
          <a:off x="307578" y="3930375"/>
          <a:ext cx="4306094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 Data</a:t>
          </a:r>
          <a:endParaRPr lang="en-US" sz="2800" kern="1200" dirty="0"/>
        </a:p>
      </dsp:txBody>
      <dsp:txXfrm>
        <a:off x="336399" y="3959196"/>
        <a:ext cx="4248452" cy="5327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B0D53-B537-1149-97DD-12E4C7EC166A}">
      <dsp:nvSpPr>
        <dsp:cNvPr id="0" name=""/>
        <dsp:cNvSpPr/>
      </dsp:nvSpPr>
      <dsp:spPr>
        <a:xfrm>
          <a:off x="0" y="51172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By sentence</a:t>
          </a:r>
        </a:p>
      </dsp:txBody>
      <dsp:txXfrm>
        <a:off x="0" y="511725"/>
        <a:ext cx="6151562" cy="834750"/>
      </dsp:txXfrm>
    </dsp:sp>
    <dsp:sp modelId="{E2F168DD-636D-C649-B86F-601A81F8BEB2}">
      <dsp:nvSpPr>
        <dsp:cNvPr id="0" name=""/>
        <dsp:cNvSpPr/>
      </dsp:nvSpPr>
      <dsp:spPr>
        <a:xfrm>
          <a:off x="307578" y="216525"/>
          <a:ext cx="4306094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Tokenize Data</a:t>
          </a:r>
          <a:endParaRPr lang="en-US" sz="2800" kern="1200" dirty="0"/>
        </a:p>
      </dsp:txBody>
      <dsp:txXfrm>
        <a:off x="336399" y="245346"/>
        <a:ext cx="4248452" cy="532758"/>
      </dsp:txXfrm>
    </dsp:sp>
    <dsp:sp modelId="{1D123277-F7A0-3642-A083-F7C922E88369}">
      <dsp:nvSpPr>
        <dsp:cNvPr id="0" name=""/>
        <dsp:cNvSpPr/>
      </dsp:nvSpPr>
      <dsp:spPr>
        <a:xfrm>
          <a:off x="0" y="174967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Term Frequency-Inverse Document Frequency</a:t>
          </a:r>
          <a:endParaRPr lang="en-US" sz="2000" kern="1200"/>
        </a:p>
      </dsp:txBody>
      <dsp:txXfrm>
        <a:off x="0" y="1749675"/>
        <a:ext cx="6151562" cy="834750"/>
      </dsp:txXfrm>
    </dsp:sp>
    <dsp:sp modelId="{0F628332-0CB2-284B-B733-1374816BDA07}">
      <dsp:nvSpPr>
        <dsp:cNvPr id="0" name=""/>
        <dsp:cNvSpPr/>
      </dsp:nvSpPr>
      <dsp:spPr>
        <a:xfrm>
          <a:off x="307578" y="1454475"/>
          <a:ext cx="4306094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Vectorize</a:t>
          </a:r>
          <a:r>
            <a:rPr lang="en-US" sz="2800" kern="1200" dirty="0" smtClean="0"/>
            <a:t> Data</a:t>
          </a:r>
          <a:endParaRPr lang="en-US" sz="2800" kern="1200" dirty="0"/>
        </a:p>
      </dsp:txBody>
      <dsp:txXfrm>
        <a:off x="336399" y="1483296"/>
        <a:ext cx="4248452" cy="532758"/>
      </dsp:txXfrm>
    </dsp:sp>
    <dsp:sp modelId="{7E1FF5A4-F621-F147-B744-911C2B0ABFFE}">
      <dsp:nvSpPr>
        <dsp:cNvPr id="0" name=""/>
        <dsp:cNvSpPr/>
      </dsp:nvSpPr>
      <dsp:spPr>
        <a:xfrm>
          <a:off x="0" y="298762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Non-Negative Matrix Factorization</a:t>
          </a:r>
          <a:endParaRPr lang="en-US" sz="2000" kern="1200" dirty="0"/>
        </a:p>
      </dsp:txBody>
      <dsp:txXfrm>
        <a:off x="0" y="2987625"/>
        <a:ext cx="6151562" cy="834750"/>
      </dsp:txXfrm>
    </dsp:sp>
    <dsp:sp modelId="{FE92FBE9-98A2-0C4E-AAE6-CEF9BF1F464C}">
      <dsp:nvSpPr>
        <dsp:cNvPr id="0" name=""/>
        <dsp:cNvSpPr/>
      </dsp:nvSpPr>
      <dsp:spPr>
        <a:xfrm>
          <a:off x="307578" y="2692425"/>
          <a:ext cx="4306094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Dimensionality Reduction</a:t>
          </a:r>
        </a:p>
      </dsp:txBody>
      <dsp:txXfrm>
        <a:off x="336399" y="2721246"/>
        <a:ext cx="4248452" cy="532758"/>
      </dsp:txXfrm>
    </dsp:sp>
    <dsp:sp modelId="{477651CF-5498-B04D-908F-934A29694FD9}">
      <dsp:nvSpPr>
        <dsp:cNvPr id="0" name=""/>
        <dsp:cNvSpPr/>
      </dsp:nvSpPr>
      <dsp:spPr>
        <a:xfrm>
          <a:off x="0" y="422557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K-Means Clustering</a:t>
          </a:r>
          <a:endParaRPr lang="en-US" sz="2000" kern="1200" dirty="0"/>
        </a:p>
      </dsp:txBody>
      <dsp:txXfrm>
        <a:off x="0" y="4225575"/>
        <a:ext cx="6151562" cy="834750"/>
      </dsp:txXfrm>
    </dsp:sp>
    <dsp:sp modelId="{6F43BBD3-7D8A-534E-BC42-E06E0C37DCF7}">
      <dsp:nvSpPr>
        <dsp:cNvPr id="0" name=""/>
        <dsp:cNvSpPr/>
      </dsp:nvSpPr>
      <dsp:spPr>
        <a:xfrm>
          <a:off x="307578" y="3930375"/>
          <a:ext cx="4306094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 Data</a:t>
          </a:r>
          <a:endParaRPr lang="en-US" sz="2800" kern="1200" dirty="0"/>
        </a:p>
      </dsp:txBody>
      <dsp:txXfrm>
        <a:off x="336399" y="3959196"/>
        <a:ext cx="4248452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B0D53-B537-1149-97DD-12E4C7EC166A}">
      <dsp:nvSpPr>
        <dsp:cNvPr id="0" name=""/>
        <dsp:cNvSpPr/>
      </dsp:nvSpPr>
      <dsp:spPr>
        <a:xfrm>
          <a:off x="0" y="51172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By sentence</a:t>
          </a:r>
        </a:p>
      </dsp:txBody>
      <dsp:txXfrm>
        <a:off x="0" y="511725"/>
        <a:ext cx="6151562" cy="834750"/>
      </dsp:txXfrm>
    </dsp:sp>
    <dsp:sp modelId="{E2F168DD-636D-C649-B86F-601A81F8BEB2}">
      <dsp:nvSpPr>
        <dsp:cNvPr id="0" name=""/>
        <dsp:cNvSpPr/>
      </dsp:nvSpPr>
      <dsp:spPr>
        <a:xfrm>
          <a:off x="307578" y="216525"/>
          <a:ext cx="4306094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Tokenize Data</a:t>
          </a:r>
          <a:endParaRPr lang="en-US" sz="2800" kern="1200" dirty="0"/>
        </a:p>
      </dsp:txBody>
      <dsp:txXfrm>
        <a:off x="336399" y="245346"/>
        <a:ext cx="4248452" cy="532758"/>
      </dsp:txXfrm>
    </dsp:sp>
    <dsp:sp modelId="{1D123277-F7A0-3642-A083-F7C922E88369}">
      <dsp:nvSpPr>
        <dsp:cNvPr id="0" name=""/>
        <dsp:cNvSpPr/>
      </dsp:nvSpPr>
      <dsp:spPr>
        <a:xfrm>
          <a:off x="0" y="174967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Term Frequency-Inverse Document Frequency</a:t>
          </a:r>
          <a:endParaRPr lang="en-US" sz="2000" kern="1200" dirty="0"/>
        </a:p>
      </dsp:txBody>
      <dsp:txXfrm>
        <a:off x="0" y="1749675"/>
        <a:ext cx="6151562" cy="834750"/>
      </dsp:txXfrm>
    </dsp:sp>
    <dsp:sp modelId="{0F628332-0CB2-284B-B733-1374816BDA07}">
      <dsp:nvSpPr>
        <dsp:cNvPr id="0" name=""/>
        <dsp:cNvSpPr/>
      </dsp:nvSpPr>
      <dsp:spPr>
        <a:xfrm>
          <a:off x="307578" y="1454475"/>
          <a:ext cx="4306094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Vectorize</a:t>
          </a:r>
          <a:r>
            <a:rPr lang="en-US" sz="2800" kern="1200" dirty="0" smtClean="0"/>
            <a:t> Data</a:t>
          </a:r>
          <a:endParaRPr lang="en-US" sz="2800" kern="1200" dirty="0"/>
        </a:p>
      </dsp:txBody>
      <dsp:txXfrm>
        <a:off x="336399" y="1483296"/>
        <a:ext cx="4248452" cy="532758"/>
      </dsp:txXfrm>
    </dsp:sp>
    <dsp:sp modelId="{7E1FF5A4-F621-F147-B744-911C2B0ABFFE}">
      <dsp:nvSpPr>
        <dsp:cNvPr id="0" name=""/>
        <dsp:cNvSpPr/>
      </dsp:nvSpPr>
      <dsp:spPr>
        <a:xfrm>
          <a:off x="0" y="298762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smtClean="0"/>
            <a:t>Non-Negative Matrix Factorization</a:t>
          </a:r>
          <a:endParaRPr lang="en-US" sz="2000" kern="1200"/>
        </a:p>
      </dsp:txBody>
      <dsp:txXfrm>
        <a:off x="0" y="2987625"/>
        <a:ext cx="6151562" cy="834750"/>
      </dsp:txXfrm>
    </dsp:sp>
    <dsp:sp modelId="{FE92FBE9-98A2-0C4E-AAE6-CEF9BF1F464C}">
      <dsp:nvSpPr>
        <dsp:cNvPr id="0" name=""/>
        <dsp:cNvSpPr/>
      </dsp:nvSpPr>
      <dsp:spPr>
        <a:xfrm>
          <a:off x="307578" y="2692425"/>
          <a:ext cx="4306094" cy="590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Dimensionality Reduction</a:t>
          </a:r>
        </a:p>
      </dsp:txBody>
      <dsp:txXfrm>
        <a:off x="336399" y="2721246"/>
        <a:ext cx="4248452" cy="532758"/>
      </dsp:txXfrm>
    </dsp:sp>
    <dsp:sp modelId="{477651CF-5498-B04D-908F-934A29694FD9}">
      <dsp:nvSpPr>
        <dsp:cNvPr id="0" name=""/>
        <dsp:cNvSpPr/>
      </dsp:nvSpPr>
      <dsp:spPr>
        <a:xfrm>
          <a:off x="0" y="4225575"/>
          <a:ext cx="6151562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7430" tIns="416560" rIns="47743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smtClean="0"/>
            <a:t>K-Means Clustering</a:t>
          </a:r>
          <a:endParaRPr lang="en-US" sz="2000" kern="1200" dirty="0"/>
        </a:p>
      </dsp:txBody>
      <dsp:txXfrm>
        <a:off x="0" y="4225575"/>
        <a:ext cx="6151562" cy="834750"/>
      </dsp:txXfrm>
    </dsp:sp>
    <dsp:sp modelId="{6F43BBD3-7D8A-534E-BC42-E06E0C37DCF7}">
      <dsp:nvSpPr>
        <dsp:cNvPr id="0" name=""/>
        <dsp:cNvSpPr/>
      </dsp:nvSpPr>
      <dsp:spPr>
        <a:xfrm>
          <a:off x="307578" y="3930375"/>
          <a:ext cx="4306094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 Data</a:t>
          </a:r>
          <a:endParaRPr lang="en-US" sz="2800" kern="1200" dirty="0"/>
        </a:p>
      </dsp:txBody>
      <dsp:txXfrm>
        <a:off x="336399" y="3959196"/>
        <a:ext cx="4248452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79731-D5F5-BA43-A169-14EBA81778E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7DA32-59C5-774D-8DD5-D5993AF25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9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Everyone is in the business of selling products. Not necessarily sold for monetary value but for impact.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90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Scrape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GetApp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contractions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Spell check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Lemmatization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sentence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Scrape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GetApp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contractions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Spell check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Lemmatization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sentence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73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Scrape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GetApp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contractions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Spell check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Lemmatization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sentence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34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Scrape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GetApp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contractions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Spell check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Lemmatization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sentence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58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0: User-friendly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1: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2: Ease of 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3: Cost/ Price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4: customer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1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0: User-friendly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1: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2: Ease of 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3: Cost/ Price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Category 4: customer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61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 reviews based on prompt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it to train a sentiment analyst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use different terms to refer to similar concepts the model has a hard time picking that up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support and customer service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models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 original, pre-processed review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 to other products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00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product may be this boot camp experience, maybe the product is enthusiasm for data science,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6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perhaps in our own case, the product to sell is our own value to potential employers we are selling our value to potential employers.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4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 the fact that everyone in this room either has held or will hold positions for companies that sell products. The best strategy for sell a product is design optimization.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3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name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this project is to utilize unsupervised machine learning to classify product reviews, enabling developers and designers to improve their product.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6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and designers optimize their products through an iterative process, which is pictured here.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product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business goals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metric for success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 project timeline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Conduct research and analysis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analysis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target audience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research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Surveys and interviews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Benchmarking competitors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out end-to-end experience and sketch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Sketch each step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Usability studies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 groups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 studies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Interviews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Workshops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and test until deployment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9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because I do not have access to the user research collected by private companies, I turned to online reviews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Restaurant POS systems are central to functioning of many restaurants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Payroll and labor management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Sales, inventory, and customer analytics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Servers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Communicates orders to the back of the house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 payments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65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Scrape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GetApp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contractions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Spell check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Lemmatization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sentence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Scrape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GetApp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 contractions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Spell check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Lemmatization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Tokenize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sentence</a:t>
            </a: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 Reduction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NMF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DA32-59C5-774D-8DD5-D5993AF253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9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BB57ACA-B020-A34B-97C7-7F0CC1E21174}" type="datetimeFigureOut">
              <a:rPr lang="en-US" smtClean="0"/>
              <a:t>5/24/19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986007A-7D50-874A-AD0A-9710A5DC3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0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94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4B53BE1-D2E2-4E46-987E-211A9D5002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FFB9713E-9F53-4A50-BDAA-CEB2A263B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470E00D-9088-42DF-9AA3-5F69C4C58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83312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882995" y="2026504"/>
            <a:ext cx="6980389" cy="3999034"/>
          </a:xfrm>
          <a:prstGeom prst="roundRect">
            <a:avLst/>
          </a:prstGeom>
          <a:solidFill>
            <a:srgbClr val="5E5E5E">
              <a:alpha val="48000"/>
            </a:srgbClr>
          </a:solidFill>
          <a:ln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4533" y="2530291"/>
            <a:ext cx="3829187" cy="149579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rgbClr val="FFFFFF"/>
                </a:solidFill>
              </a:rPr>
              <a:t>Methodology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188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4B53BE1-D2E2-4E46-987E-211A9D5002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FFB9713E-9F53-4A50-BDAA-CEB2A263B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470E00D-9088-42DF-9AA3-5F69C4C58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080142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5037289" y="628612"/>
            <a:ext cx="6870700" cy="1422400"/>
          </a:xfrm>
          <a:prstGeom prst="roundRect">
            <a:avLst/>
          </a:prstGeom>
          <a:solidFill>
            <a:srgbClr val="5E5E5E">
              <a:alpha val="48000"/>
            </a:srgbClr>
          </a:solidFill>
          <a:ln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36928" y="3289275"/>
            <a:ext cx="6870700" cy="2974726"/>
          </a:xfrm>
          <a:prstGeom prst="roundRect">
            <a:avLst/>
          </a:prstGeom>
          <a:solidFill>
            <a:srgbClr val="5E5E5E">
              <a:alpha val="48000"/>
            </a:srgbClr>
          </a:solidFill>
          <a:ln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4533" y="2530291"/>
            <a:ext cx="3829187" cy="1495794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8480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4B53BE1-D2E2-4E46-987E-211A9D5002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FFB9713E-9F53-4A50-BDAA-CEB2A263B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470E00D-9088-42DF-9AA3-5F69C4C58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90757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5002904" y="4515569"/>
            <a:ext cx="6870700" cy="1546352"/>
          </a:xfrm>
          <a:prstGeom prst="roundRect">
            <a:avLst/>
          </a:prstGeom>
          <a:solidFill>
            <a:srgbClr val="5E5E5E">
              <a:alpha val="48000"/>
            </a:srgbClr>
          </a:solidFill>
          <a:ln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002904" y="231775"/>
            <a:ext cx="6870700" cy="3046349"/>
          </a:xfrm>
          <a:prstGeom prst="roundRect">
            <a:avLst/>
          </a:prstGeom>
          <a:solidFill>
            <a:srgbClr val="5E5E5E">
              <a:alpha val="48000"/>
            </a:srgbClr>
          </a:solidFill>
          <a:ln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4533" y="2530291"/>
            <a:ext cx="3829187" cy="149579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rgbClr val="FFFFFF"/>
                </a:solidFill>
              </a:rPr>
              <a:t>Methodology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47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4B53BE1-D2E2-4E46-987E-211A9D5002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FFB9713E-9F53-4A50-BDAA-CEB2A263B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470E00D-9088-42DF-9AA3-5F69C4C58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808147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855480" y="174221"/>
            <a:ext cx="7167411" cy="4340473"/>
          </a:xfrm>
          <a:prstGeom prst="roundRect">
            <a:avLst/>
          </a:prstGeom>
          <a:solidFill>
            <a:srgbClr val="5E5E5E">
              <a:alpha val="48000"/>
            </a:srgbClr>
          </a:solidFill>
          <a:ln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4533" y="2530291"/>
            <a:ext cx="3829187" cy="149579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rgbClr val="FFFFFF"/>
                </a:solidFill>
              </a:rPr>
              <a:t>Methodology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7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648" y="76639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Results</a:t>
            </a:r>
            <a:endParaRPr lang="en-US" sz="3200" dirty="0"/>
          </a:p>
        </p:txBody>
      </p:sp>
      <p:pic>
        <p:nvPicPr>
          <p:cNvPr id="6" name="projec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9695" y="1374913"/>
            <a:ext cx="5814649" cy="567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648" y="76639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Results</a:t>
            </a:r>
            <a:endParaRPr lang="en-US" sz="3200" dirty="0"/>
          </a:p>
        </p:txBody>
      </p:sp>
      <p:pic>
        <p:nvPicPr>
          <p:cNvPr id="4" name="project4_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3652" y="1383006"/>
            <a:ext cx="5786612" cy="56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EFFFF2-9EB4-4B6C-B9F8-2BA3EF89A2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0D65299F-028F-4AFC-B46A-8DB33E20FE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AC87F6E-526A-49B5-995D-42DB656594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1694" y="1402080"/>
            <a:ext cx="6011025" cy="4053840"/>
          </a:xfrm>
        </p:spPr>
        <p:txBody>
          <a:bodyPr anchor="ctr">
            <a:normAutofit/>
          </a:bodyPr>
          <a:lstStyle/>
          <a:p>
            <a:r>
              <a:rPr lang="en-US" sz="2800" dirty="0" smtClean="0"/>
              <a:t>Parse </a:t>
            </a:r>
            <a:r>
              <a:rPr lang="en-US" sz="2800" dirty="0"/>
              <a:t>reviews based on prompt</a:t>
            </a:r>
          </a:p>
          <a:p>
            <a:r>
              <a:rPr lang="en-US" sz="2800" dirty="0"/>
              <a:t>Word embeddings</a:t>
            </a:r>
          </a:p>
          <a:p>
            <a:pPr lvl="0"/>
            <a:r>
              <a:rPr lang="en-US" sz="2800" dirty="0" smtClean="0"/>
              <a:t>Display </a:t>
            </a:r>
            <a:r>
              <a:rPr lang="en-US" sz="2800" dirty="0"/>
              <a:t>original, pre-processed review</a:t>
            </a:r>
          </a:p>
          <a:p>
            <a:r>
              <a:rPr lang="en-US" sz="2800" dirty="0"/>
              <a:t>Generalize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2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EA480D0-1CDA-450E-B62A-17E6A8D19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DDDDDD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>
                <a:solidFill>
                  <a:srgbClr val="262626"/>
                </a:solidFill>
              </a:rPr>
              <a:t>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7763" r="2950" b="5819"/>
          <a:stretch/>
        </p:blipFill>
        <p:spPr>
          <a:xfrm>
            <a:off x="2168639" y="257395"/>
            <a:ext cx="7854722" cy="39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7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690611" cy="4571990"/>
          </a:xfrm>
          <a:prstGeom prst="rect">
            <a:avLst/>
          </a:prstGeom>
          <a:solidFill>
            <a:srgbClr val="DDDDDD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6" b="20185"/>
          <a:stretch/>
        </p:blipFill>
        <p:spPr>
          <a:xfrm>
            <a:off x="432419" y="11152"/>
            <a:ext cx="395001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7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8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" r="5359"/>
          <a:stretch/>
        </p:blipFill>
        <p:spPr>
          <a:xfrm>
            <a:off x="4690611" y="0"/>
            <a:ext cx="7501389" cy="45719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4690611" cy="4571990"/>
          </a:xfrm>
          <a:prstGeom prst="rect">
            <a:avLst/>
          </a:prstGeom>
          <a:solidFill>
            <a:srgbClr val="DDDDDD"/>
          </a:solidFill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6" b="20185"/>
          <a:stretch/>
        </p:blipFill>
        <p:spPr>
          <a:xfrm>
            <a:off x="432419" y="11152"/>
            <a:ext cx="395001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9" y="560123"/>
            <a:ext cx="3103314" cy="3103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29104" r="10769" b="24122"/>
          <a:stretch/>
        </p:blipFill>
        <p:spPr>
          <a:xfrm>
            <a:off x="3802632" y="217429"/>
            <a:ext cx="5137508" cy="1372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04" y="1983370"/>
            <a:ext cx="2838172" cy="2852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6" b="33684"/>
          <a:stretch/>
        </p:blipFill>
        <p:spPr>
          <a:xfrm>
            <a:off x="3802632" y="5229224"/>
            <a:ext cx="3196966" cy="1215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648" y="3187159"/>
            <a:ext cx="2558285" cy="3257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02" y="4374299"/>
            <a:ext cx="2070410" cy="2070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17" y="560123"/>
            <a:ext cx="3181545" cy="21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>
          <a:xfrm>
            <a:off x="151867" y="0"/>
            <a:ext cx="11497339" cy="575716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2817" y="5263375"/>
            <a:ext cx="10255438" cy="1594625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Feedback </a:t>
            </a:r>
            <a:r>
              <a:rPr lang="en-US" sz="3600" dirty="0">
                <a:solidFill>
                  <a:schemeClr val="tx1"/>
                </a:solidFill>
              </a:rPr>
              <a:t>Classifier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Brooke </a:t>
            </a:r>
            <a:r>
              <a:rPr lang="en-US" sz="1800" dirty="0">
                <a:solidFill>
                  <a:schemeClr val="tx1"/>
                </a:solidFill>
              </a:rPr>
              <a:t>Ann </a:t>
            </a:r>
            <a:r>
              <a:rPr lang="en-US" sz="1800" dirty="0" smtClean="0">
                <a:solidFill>
                  <a:schemeClr val="tx1"/>
                </a:solidFill>
              </a:rPr>
              <a:t>Coco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7"/>
          <a:stretch/>
        </p:blipFill>
        <p:spPr>
          <a:xfrm>
            <a:off x="329800" y="591014"/>
            <a:ext cx="11525444" cy="56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0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29" r="3771" b="26812"/>
          <a:stretch/>
        </p:blipFill>
        <p:spPr>
          <a:xfrm>
            <a:off x="3534937" y="1891463"/>
            <a:ext cx="7203689" cy="4562723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4" t="538" r="26579" b="10240"/>
          <a:stretch/>
        </p:blipFill>
        <p:spPr>
          <a:xfrm>
            <a:off x="1344473" y="2024499"/>
            <a:ext cx="2068421" cy="442968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4473" y="584930"/>
            <a:ext cx="9394153" cy="118872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Point-of-sale (POS) 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01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4B53BE1-D2E2-4E46-987E-211A9D5002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533" y="2530291"/>
            <a:ext cx="3829187" cy="1495794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Methodology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FFB9713E-9F53-4A50-BDAA-CEB2A263B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5A584396-42AF-4AE5-96E2-D5B10D0D9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22636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5037289" y="2821533"/>
            <a:ext cx="6870700" cy="3565773"/>
          </a:xfrm>
          <a:prstGeom prst="roundRect">
            <a:avLst/>
          </a:prstGeom>
          <a:solidFill>
            <a:srgbClr val="5E5E5E">
              <a:alpha val="48000"/>
            </a:srgbClr>
          </a:solidFill>
          <a:ln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77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4B53BE1-D2E2-4E46-987E-211A9D5002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FFB9713E-9F53-4A50-BDAA-CEB2A263BF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5A584396-42AF-4AE5-96E2-D5B10D0D9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53449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981534" y="380711"/>
            <a:ext cx="6870700" cy="2488097"/>
          </a:xfrm>
          <a:prstGeom prst="roundRect">
            <a:avLst/>
          </a:prstGeom>
          <a:solidFill>
            <a:srgbClr val="5E5E5E">
              <a:alpha val="48000"/>
            </a:srgbClr>
          </a:solidFill>
          <a:ln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4533" y="2530291"/>
            <a:ext cx="3829187" cy="149579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rgbClr val="FFFFFF"/>
                </a:solidFill>
              </a:rPr>
              <a:t>Methodology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731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876</TotalTime>
  <Words>638</Words>
  <Application>Microsoft Macintosh PowerPoint</Application>
  <PresentationFormat>Widescreen</PresentationFormat>
  <Paragraphs>245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Gill Sans MT</vt:lpstr>
      <vt:lpstr>Arial</vt:lpstr>
      <vt:lpstr>Parcel</vt:lpstr>
      <vt:lpstr>PowerPoint Presentation</vt:lpstr>
      <vt:lpstr>PowerPoint Presentation</vt:lpstr>
      <vt:lpstr>PowerPoint Presentation</vt:lpstr>
      <vt:lpstr>PowerPoint Presentation</vt:lpstr>
      <vt:lpstr>Feedback Classifier  Brooke Ann Coco</vt:lpstr>
      <vt:lpstr>PowerPoint Presentation</vt:lpstr>
      <vt:lpstr>Point-of-sale (POS) Systems</vt:lpstr>
      <vt:lpstr>Methodology</vt:lpstr>
      <vt:lpstr>PowerPoint Presentation</vt:lpstr>
      <vt:lpstr>PowerPoint Presentation</vt:lpstr>
      <vt:lpstr>Methodology</vt:lpstr>
      <vt:lpstr>PowerPoint Presentation</vt:lpstr>
      <vt:lpstr>PowerPoint Presentation</vt:lpstr>
      <vt:lpstr>Results</vt:lpstr>
      <vt:lpstr>Results</vt:lpstr>
      <vt:lpstr>Future Work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Review Classifier</dc:title>
  <dc:creator>Coco, Brooke Ann</dc:creator>
  <cp:lastModifiedBy>Coco, Brooke Ann</cp:lastModifiedBy>
  <cp:revision>43</cp:revision>
  <dcterms:created xsi:type="dcterms:W3CDTF">2019-05-22T19:31:46Z</dcterms:created>
  <dcterms:modified xsi:type="dcterms:W3CDTF">2019-05-24T20:10:27Z</dcterms:modified>
</cp:coreProperties>
</file>